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02" r:id="rId2"/>
  </p:sldMasterIdLst>
  <p:notesMasterIdLst>
    <p:notesMasterId r:id="rId7"/>
  </p:notesMasterIdLst>
  <p:sldIdLst>
    <p:sldId id="263" r:id="rId3"/>
    <p:sldId id="264" r:id="rId4"/>
    <p:sldId id="262" r:id="rId5"/>
    <p:sldId id="256" r:id="rId6"/>
  </p:sldIdLst>
  <p:sldSz cx="12801600" cy="9601200" type="A3"/>
  <p:notesSz cx="6888163" cy="100187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5D6"/>
    <a:srgbClr val="FFCC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0" autoAdjust="0"/>
    <p:restoredTop sz="94660"/>
  </p:normalViewPr>
  <p:slideViewPr>
    <p:cSldViewPr snapToGrid="0">
      <p:cViewPr varScale="1">
        <p:scale>
          <a:sx n="62" d="100"/>
          <a:sy n="62" d="100"/>
        </p:scale>
        <p:origin x="113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605" cy="502845"/>
          </a:xfrm>
          <a:prstGeom prst="rect">
            <a:avLst/>
          </a:prstGeom>
        </p:spPr>
        <p:txBody>
          <a:bodyPr vert="horz" lIns="91687" tIns="45843" rIns="91687" bIns="45843"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1965" y="0"/>
            <a:ext cx="2984605" cy="502845"/>
          </a:xfrm>
          <a:prstGeom prst="rect">
            <a:avLst/>
          </a:prstGeom>
        </p:spPr>
        <p:txBody>
          <a:bodyPr vert="horz" lIns="91687" tIns="45843" rIns="91687" bIns="45843" rtlCol="0"/>
          <a:lstStyle>
            <a:lvl1pPr algn="r">
              <a:defRPr sz="1200"/>
            </a:lvl1pPr>
          </a:lstStyle>
          <a:p>
            <a:fld id="{C57CDAC7-5C0C-4DA9-971A-968D1408C945}" type="datetimeFigureOut">
              <a:rPr kumimoji="1" lang="ja-JP" altLang="en-US" smtClean="0"/>
              <a:t>2024/1/30</a:t>
            </a:fld>
            <a:endParaRPr kumimoji="1" lang="ja-JP" altLang="en-US"/>
          </a:p>
        </p:txBody>
      </p:sp>
      <p:sp>
        <p:nvSpPr>
          <p:cNvPr id="4" name="スライド イメージ プレースホルダー 3"/>
          <p:cNvSpPr>
            <a:spLocks noGrp="1" noRot="1" noChangeAspect="1"/>
          </p:cNvSpPr>
          <p:nvPr>
            <p:ph type="sldImg" idx="2"/>
          </p:nvPr>
        </p:nvSpPr>
        <p:spPr>
          <a:xfrm>
            <a:off x="1190625" y="1252538"/>
            <a:ext cx="4508500" cy="3381375"/>
          </a:xfrm>
          <a:prstGeom prst="rect">
            <a:avLst/>
          </a:prstGeom>
          <a:noFill/>
          <a:ln w="12700">
            <a:solidFill>
              <a:prstClr val="black"/>
            </a:solidFill>
          </a:ln>
        </p:spPr>
        <p:txBody>
          <a:bodyPr vert="horz" lIns="91687" tIns="45843" rIns="91687" bIns="45843" rtlCol="0" anchor="ctr"/>
          <a:lstStyle/>
          <a:p>
            <a:endParaRPr lang="ja-JP" altLang="en-US"/>
          </a:p>
        </p:txBody>
      </p:sp>
      <p:sp>
        <p:nvSpPr>
          <p:cNvPr id="5" name="ノート プレースホルダー 4"/>
          <p:cNvSpPr>
            <a:spLocks noGrp="1"/>
          </p:cNvSpPr>
          <p:nvPr>
            <p:ph type="body" sz="quarter" idx="3"/>
          </p:nvPr>
        </p:nvSpPr>
        <p:spPr>
          <a:xfrm>
            <a:off x="689613" y="4821586"/>
            <a:ext cx="5510530" cy="3944789"/>
          </a:xfrm>
          <a:prstGeom prst="rect">
            <a:avLst/>
          </a:prstGeom>
        </p:spPr>
        <p:txBody>
          <a:bodyPr vert="horz" lIns="91687" tIns="45843" rIns="91687" bIns="4584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5868"/>
            <a:ext cx="2984605" cy="502845"/>
          </a:xfrm>
          <a:prstGeom prst="rect">
            <a:avLst/>
          </a:prstGeom>
        </p:spPr>
        <p:txBody>
          <a:bodyPr vert="horz" lIns="91687" tIns="45843" rIns="91687" bIns="4584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1965" y="9515868"/>
            <a:ext cx="2984605" cy="502845"/>
          </a:xfrm>
          <a:prstGeom prst="rect">
            <a:avLst/>
          </a:prstGeom>
        </p:spPr>
        <p:txBody>
          <a:bodyPr vert="horz" lIns="91687" tIns="45843" rIns="91687" bIns="45843" rtlCol="0" anchor="b"/>
          <a:lstStyle>
            <a:lvl1pPr algn="r">
              <a:defRPr sz="1200"/>
            </a:lvl1pPr>
          </a:lstStyle>
          <a:p>
            <a:fld id="{1D1DFDDE-24B3-486C-B757-2D1221EACC22}" type="slidenum">
              <a:rPr kumimoji="1" lang="ja-JP" altLang="en-US" smtClean="0"/>
              <a:t>‹#›</a:t>
            </a:fld>
            <a:endParaRPr kumimoji="1" lang="ja-JP" altLang="en-US"/>
          </a:p>
        </p:txBody>
      </p:sp>
    </p:spTree>
    <p:extLst>
      <p:ext uri="{BB962C8B-B14F-4D97-AF65-F5344CB8AC3E}">
        <p14:creationId xmlns:p14="http://schemas.microsoft.com/office/powerpoint/2010/main" val="1584718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6975" y="1255713"/>
            <a:ext cx="4516438" cy="338772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842144"/>
            <a:fld id="{C8E2BE31-C194-4114-B0AE-4952627F2FE8}" type="slidenum">
              <a:rPr lang="ja-JP" altLang="en-US">
                <a:solidFill>
                  <a:prstClr val="black"/>
                </a:solidFill>
                <a:latin typeface="Calibri" panose="020F0502020204030204"/>
                <a:ea typeface="ＭＳ Ｐゴシック" panose="020B0600070205080204" pitchFamily="50" charset="-128"/>
              </a:rPr>
              <a:pPr defTabSz="842144"/>
              <a:t>4</a:t>
            </a:fld>
            <a:endParaRPr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219971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DDFD2A-4796-2A8B-49EC-276FE5F16BDA}"/>
              </a:ext>
            </a:extLst>
          </p:cNvPr>
          <p:cNvSpPr>
            <a:spLocks noGrp="1"/>
          </p:cNvSpPr>
          <p:nvPr>
            <p:ph type="ctrTitle"/>
          </p:nvPr>
        </p:nvSpPr>
        <p:spPr>
          <a:xfrm>
            <a:off x="1600200" y="1571308"/>
            <a:ext cx="9601200" cy="3342640"/>
          </a:xfrm>
        </p:spPr>
        <p:txBody>
          <a:bodyPr anchor="b"/>
          <a:lstStyle>
            <a:lvl1pPr algn="ctr">
              <a:defRPr sz="63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DAABF23-80FF-9747-5F6E-CF689F9CF8AD}"/>
              </a:ext>
            </a:extLst>
          </p:cNvPr>
          <p:cNvSpPr>
            <a:spLocks noGrp="1"/>
          </p:cNvSpPr>
          <p:nvPr>
            <p:ph type="subTitle" idx="1"/>
          </p:nvPr>
        </p:nvSpPr>
        <p:spPr>
          <a:xfrm>
            <a:off x="1600200" y="5042853"/>
            <a:ext cx="9601200" cy="2318067"/>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41CF85C-8D0F-9085-2FF4-2247571402B5}"/>
              </a:ext>
            </a:extLst>
          </p:cNvPr>
          <p:cNvSpPr>
            <a:spLocks noGrp="1"/>
          </p:cNvSpPr>
          <p:nvPr>
            <p:ph type="dt" sz="half" idx="10"/>
          </p:nvPr>
        </p:nvSpPr>
        <p:spPr/>
        <p:txBody>
          <a:bodyPr/>
          <a:lstStyle/>
          <a:p>
            <a:fld id="{506D303B-5952-4F63-99C9-D4ECBAB6A826}" type="datetimeFigureOut">
              <a:rPr kumimoji="1" lang="ja-JP" altLang="en-US" smtClean="0"/>
              <a:t>2024/1/30</a:t>
            </a:fld>
            <a:endParaRPr kumimoji="1" lang="ja-JP" altLang="en-US"/>
          </a:p>
        </p:txBody>
      </p:sp>
      <p:sp>
        <p:nvSpPr>
          <p:cNvPr id="5" name="フッター プレースホルダー 4">
            <a:extLst>
              <a:ext uri="{FF2B5EF4-FFF2-40B4-BE49-F238E27FC236}">
                <a16:creationId xmlns:a16="http://schemas.microsoft.com/office/drawing/2014/main" id="{55CF6C67-8240-5EEA-B987-BDFF155AFDB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E316D84-BAC2-B9C1-B7FA-0F81E6939DB5}"/>
              </a:ext>
            </a:extLst>
          </p:cNvPr>
          <p:cNvSpPr>
            <a:spLocks noGrp="1"/>
          </p:cNvSpPr>
          <p:nvPr>
            <p:ph type="sldNum" sz="quarter" idx="12"/>
          </p:nvPr>
        </p:nvSpPr>
        <p:spPr/>
        <p:txBody>
          <a:bodyPr/>
          <a:lstStyle/>
          <a:p>
            <a:fld id="{56FEEFC8-C434-4B12-8614-87808D5343B3}" type="slidenum">
              <a:rPr kumimoji="1" lang="ja-JP" altLang="en-US" smtClean="0"/>
              <a:t>‹#›</a:t>
            </a:fld>
            <a:endParaRPr kumimoji="1" lang="ja-JP" altLang="en-US"/>
          </a:p>
        </p:txBody>
      </p:sp>
    </p:spTree>
    <p:extLst>
      <p:ext uri="{BB962C8B-B14F-4D97-AF65-F5344CB8AC3E}">
        <p14:creationId xmlns:p14="http://schemas.microsoft.com/office/powerpoint/2010/main" val="3377458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734FFF-316A-679D-3022-34F3D3C4ADB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7FC4052-146B-E674-BAB8-BBCCB915A46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7EB97E6-96B1-2953-0EC1-BA22B74A9D11}"/>
              </a:ext>
            </a:extLst>
          </p:cNvPr>
          <p:cNvSpPr>
            <a:spLocks noGrp="1"/>
          </p:cNvSpPr>
          <p:nvPr>
            <p:ph type="dt" sz="half" idx="10"/>
          </p:nvPr>
        </p:nvSpPr>
        <p:spPr/>
        <p:txBody>
          <a:bodyPr/>
          <a:lstStyle/>
          <a:p>
            <a:fld id="{506D303B-5952-4F63-99C9-D4ECBAB6A826}" type="datetimeFigureOut">
              <a:rPr kumimoji="1" lang="ja-JP" altLang="en-US" smtClean="0"/>
              <a:t>2024/1/30</a:t>
            </a:fld>
            <a:endParaRPr kumimoji="1" lang="ja-JP" altLang="en-US"/>
          </a:p>
        </p:txBody>
      </p:sp>
      <p:sp>
        <p:nvSpPr>
          <p:cNvPr id="5" name="フッター プレースホルダー 4">
            <a:extLst>
              <a:ext uri="{FF2B5EF4-FFF2-40B4-BE49-F238E27FC236}">
                <a16:creationId xmlns:a16="http://schemas.microsoft.com/office/drawing/2014/main" id="{974FC4DA-0A5E-A390-0AF7-3BCED965B42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5747A1A-631C-0598-61E1-5156ACEC82BB}"/>
              </a:ext>
            </a:extLst>
          </p:cNvPr>
          <p:cNvSpPr>
            <a:spLocks noGrp="1"/>
          </p:cNvSpPr>
          <p:nvPr>
            <p:ph type="sldNum" sz="quarter" idx="12"/>
          </p:nvPr>
        </p:nvSpPr>
        <p:spPr/>
        <p:txBody>
          <a:bodyPr/>
          <a:lstStyle/>
          <a:p>
            <a:fld id="{56FEEFC8-C434-4B12-8614-87808D5343B3}" type="slidenum">
              <a:rPr kumimoji="1" lang="ja-JP" altLang="en-US" smtClean="0"/>
              <a:t>‹#›</a:t>
            </a:fld>
            <a:endParaRPr kumimoji="1" lang="ja-JP" altLang="en-US"/>
          </a:p>
        </p:txBody>
      </p:sp>
    </p:spTree>
    <p:extLst>
      <p:ext uri="{BB962C8B-B14F-4D97-AF65-F5344CB8AC3E}">
        <p14:creationId xmlns:p14="http://schemas.microsoft.com/office/powerpoint/2010/main" val="4194718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25666BA-1C08-14E1-F28F-9552B190DE57}"/>
              </a:ext>
            </a:extLst>
          </p:cNvPr>
          <p:cNvSpPr>
            <a:spLocks noGrp="1"/>
          </p:cNvSpPr>
          <p:nvPr>
            <p:ph type="title" orient="vert"/>
          </p:nvPr>
        </p:nvSpPr>
        <p:spPr>
          <a:xfrm>
            <a:off x="9161145" y="511175"/>
            <a:ext cx="2760345" cy="8136573"/>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49AAEA1-97FA-7DD7-20B8-30C380BA1632}"/>
              </a:ext>
            </a:extLst>
          </p:cNvPr>
          <p:cNvSpPr>
            <a:spLocks noGrp="1"/>
          </p:cNvSpPr>
          <p:nvPr>
            <p:ph type="body" orient="vert" idx="1"/>
          </p:nvPr>
        </p:nvSpPr>
        <p:spPr>
          <a:xfrm>
            <a:off x="880110" y="511175"/>
            <a:ext cx="8121015" cy="813657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C4A5589-E327-8800-9B6A-11B7BBBD76CC}"/>
              </a:ext>
            </a:extLst>
          </p:cNvPr>
          <p:cNvSpPr>
            <a:spLocks noGrp="1"/>
          </p:cNvSpPr>
          <p:nvPr>
            <p:ph type="dt" sz="half" idx="10"/>
          </p:nvPr>
        </p:nvSpPr>
        <p:spPr/>
        <p:txBody>
          <a:bodyPr/>
          <a:lstStyle/>
          <a:p>
            <a:fld id="{506D303B-5952-4F63-99C9-D4ECBAB6A826}" type="datetimeFigureOut">
              <a:rPr kumimoji="1" lang="ja-JP" altLang="en-US" smtClean="0"/>
              <a:t>2024/1/30</a:t>
            </a:fld>
            <a:endParaRPr kumimoji="1" lang="ja-JP" altLang="en-US"/>
          </a:p>
        </p:txBody>
      </p:sp>
      <p:sp>
        <p:nvSpPr>
          <p:cNvPr id="5" name="フッター プレースホルダー 4">
            <a:extLst>
              <a:ext uri="{FF2B5EF4-FFF2-40B4-BE49-F238E27FC236}">
                <a16:creationId xmlns:a16="http://schemas.microsoft.com/office/drawing/2014/main" id="{8A5AE745-B809-8E15-A269-A78A07ADCEC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D55F2FE-FC4C-F9B5-0881-300FD9869313}"/>
              </a:ext>
            </a:extLst>
          </p:cNvPr>
          <p:cNvSpPr>
            <a:spLocks noGrp="1"/>
          </p:cNvSpPr>
          <p:nvPr>
            <p:ph type="sldNum" sz="quarter" idx="12"/>
          </p:nvPr>
        </p:nvSpPr>
        <p:spPr/>
        <p:txBody>
          <a:bodyPr/>
          <a:lstStyle/>
          <a:p>
            <a:fld id="{56FEEFC8-C434-4B12-8614-87808D5343B3}" type="slidenum">
              <a:rPr kumimoji="1" lang="ja-JP" altLang="en-US" smtClean="0"/>
              <a:t>‹#›</a:t>
            </a:fld>
            <a:endParaRPr kumimoji="1" lang="ja-JP" altLang="en-US"/>
          </a:p>
        </p:txBody>
      </p:sp>
    </p:spTree>
    <p:extLst>
      <p:ext uri="{BB962C8B-B14F-4D97-AF65-F5344CB8AC3E}">
        <p14:creationId xmlns:p14="http://schemas.microsoft.com/office/powerpoint/2010/main" val="2599997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DA38B06-3501-46DE-A941-AEB240F2FB9E}" type="datetimeFigureOut">
              <a:rPr kumimoji="1" lang="ja-JP" altLang="en-US" smtClean="0"/>
              <a:t>2024/1/30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E7F8D8-347B-48B2-B6B9-B1F1D5CC2371}" type="slidenum">
              <a:rPr kumimoji="1" lang="ja-JP" altLang="en-US" smtClean="0"/>
              <a:t>‹#›</a:t>
            </a:fld>
            <a:endParaRPr kumimoji="1" lang="ja-JP" altLang="en-US"/>
          </a:p>
        </p:txBody>
      </p:sp>
    </p:spTree>
    <p:extLst>
      <p:ext uri="{BB962C8B-B14F-4D97-AF65-F5344CB8AC3E}">
        <p14:creationId xmlns:p14="http://schemas.microsoft.com/office/powerpoint/2010/main" val="1020084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DA38B06-3501-46DE-A941-AEB240F2FB9E}" type="datetimeFigureOut">
              <a:rPr kumimoji="1" lang="ja-JP" altLang="en-US" smtClean="0"/>
              <a:t>2024/1/30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E7F8D8-347B-48B2-B6B9-B1F1D5CC2371}" type="slidenum">
              <a:rPr kumimoji="1" lang="ja-JP" altLang="en-US" smtClean="0"/>
              <a:t>‹#›</a:t>
            </a:fld>
            <a:endParaRPr kumimoji="1" lang="ja-JP" altLang="en-US"/>
          </a:p>
        </p:txBody>
      </p:sp>
    </p:spTree>
    <p:extLst>
      <p:ext uri="{BB962C8B-B14F-4D97-AF65-F5344CB8AC3E}">
        <p14:creationId xmlns:p14="http://schemas.microsoft.com/office/powerpoint/2010/main" val="2911841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DA38B06-3501-46DE-A941-AEB240F2FB9E}" type="datetimeFigureOut">
              <a:rPr kumimoji="1" lang="ja-JP" altLang="en-US" smtClean="0"/>
              <a:t>2024/1/30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E7F8D8-347B-48B2-B6B9-B1F1D5CC2371}" type="slidenum">
              <a:rPr kumimoji="1" lang="ja-JP" altLang="en-US" smtClean="0"/>
              <a:t>‹#›</a:t>
            </a:fld>
            <a:endParaRPr kumimoji="1" lang="ja-JP" altLang="en-US"/>
          </a:p>
        </p:txBody>
      </p:sp>
    </p:spTree>
    <p:extLst>
      <p:ext uri="{BB962C8B-B14F-4D97-AF65-F5344CB8AC3E}">
        <p14:creationId xmlns:p14="http://schemas.microsoft.com/office/powerpoint/2010/main" val="2268429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DA38B06-3501-46DE-A941-AEB240F2FB9E}" type="datetimeFigureOut">
              <a:rPr kumimoji="1" lang="ja-JP" altLang="en-US" smtClean="0"/>
              <a:t>2024/1/30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FE7F8D8-347B-48B2-B6B9-B1F1D5CC2371}" type="slidenum">
              <a:rPr kumimoji="1" lang="ja-JP" altLang="en-US" smtClean="0"/>
              <a:t>‹#›</a:t>
            </a:fld>
            <a:endParaRPr kumimoji="1" lang="ja-JP" altLang="en-US"/>
          </a:p>
        </p:txBody>
      </p:sp>
    </p:spTree>
    <p:extLst>
      <p:ext uri="{BB962C8B-B14F-4D97-AF65-F5344CB8AC3E}">
        <p14:creationId xmlns:p14="http://schemas.microsoft.com/office/powerpoint/2010/main" val="1245396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DA38B06-3501-46DE-A941-AEB240F2FB9E}" type="datetimeFigureOut">
              <a:rPr kumimoji="1" lang="ja-JP" altLang="en-US" smtClean="0"/>
              <a:t>2024/1/30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FE7F8D8-347B-48B2-B6B9-B1F1D5CC2371}" type="slidenum">
              <a:rPr kumimoji="1" lang="ja-JP" altLang="en-US" smtClean="0"/>
              <a:t>‹#›</a:t>
            </a:fld>
            <a:endParaRPr kumimoji="1" lang="ja-JP" altLang="en-US"/>
          </a:p>
        </p:txBody>
      </p:sp>
    </p:spTree>
    <p:extLst>
      <p:ext uri="{BB962C8B-B14F-4D97-AF65-F5344CB8AC3E}">
        <p14:creationId xmlns:p14="http://schemas.microsoft.com/office/powerpoint/2010/main" val="304677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DA38B06-3501-46DE-A941-AEB240F2FB9E}" type="datetimeFigureOut">
              <a:rPr kumimoji="1" lang="ja-JP" altLang="en-US" smtClean="0"/>
              <a:t>2024/1/30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FE7F8D8-347B-48B2-B6B9-B1F1D5CC2371}" type="slidenum">
              <a:rPr kumimoji="1" lang="ja-JP" altLang="en-US" smtClean="0"/>
              <a:t>‹#›</a:t>
            </a:fld>
            <a:endParaRPr kumimoji="1" lang="ja-JP" altLang="en-US"/>
          </a:p>
        </p:txBody>
      </p:sp>
    </p:spTree>
    <p:extLst>
      <p:ext uri="{BB962C8B-B14F-4D97-AF65-F5344CB8AC3E}">
        <p14:creationId xmlns:p14="http://schemas.microsoft.com/office/powerpoint/2010/main" val="31818440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A38B06-3501-46DE-A941-AEB240F2FB9E}" type="datetimeFigureOut">
              <a:rPr kumimoji="1" lang="ja-JP" altLang="en-US" smtClean="0"/>
              <a:t>2024/1/30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FE7F8D8-347B-48B2-B6B9-B1F1D5CC2371}" type="slidenum">
              <a:rPr kumimoji="1" lang="ja-JP" altLang="en-US" smtClean="0"/>
              <a:t>‹#›</a:t>
            </a:fld>
            <a:endParaRPr kumimoji="1" lang="ja-JP" altLang="en-US"/>
          </a:p>
        </p:txBody>
      </p:sp>
    </p:spTree>
    <p:extLst>
      <p:ext uri="{BB962C8B-B14F-4D97-AF65-F5344CB8AC3E}">
        <p14:creationId xmlns:p14="http://schemas.microsoft.com/office/powerpoint/2010/main" val="1411035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DA38B06-3501-46DE-A941-AEB240F2FB9E}" type="datetimeFigureOut">
              <a:rPr kumimoji="1" lang="ja-JP" altLang="en-US" smtClean="0"/>
              <a:t>2024/1/30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FE7F8D8-347B-48B2-B6B9-B1F1D5CC2371}" type="slidenum">
              <a:rPr kumimoji="1" lang="ja-JP" altLang="en-US" smtClean="0"/>
              <a:t>‹#›</a:t>
            </a:fld>
            <a:endParaRPr kumimoji="1" lang="ja-JP" altLang="en-US"/>
          </a:p>
        </p:txBody>
      </p:sp>
    </p:spTree>
    <p:extLst>
      <p:ext uri="{BB962C8B-B14F-4D97-AF65-F5344CB8AC3E}">
        <p14:creationId xmlns:p14="http://schemas.microsoft.com/office/powerpoint/2010/main" val="117688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011D7D-F350-1612-F88A-EAC976D3709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361D08C-3AFE-3F5F-CB9C-FADF7C528EC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4598F7B-47E4-3257-5A82-EC830BEA635B}"/>
              </a:ext>
            </a:extLst>
          </p:cNvPr>
          <p:cNvSpPr>
            <a:spLocks noGrp="1"/>
          </p:cNvSpPr>
          <p:nvPr>
            <p:ph type="dt" sz="half" idx="10"/>
          </p:nvPr>
        </p:nvSpPr>
        <p:spPr/>
        <p:txBody>
          <a:bodyPr/>
          <a:lstStyle/>
          <a:p>
            <a:fld id="{506D303B-5952-4F63-99C9-D4ECBAB6A826}" type="datetimeFigureOut">
              <a:rPr kumimoji="1" lang="ja-JP" altLang="en-US" smtClean="0"/>
              <a:t>2024/1/30</a:t>
            </a:fld>
            <a:endParaRPr kumimoji="1" lang="ja-JP" altLang="en-US"/>
          </a:p>
        </p:txBody>
      </p:sp>
      <p:sp>
        <p:nvSpPr>
          <p:cNvPr id="5" name="フッター プレースホルダー 4">
            <a:extLst>
              <a:ext uri="{FF2B5EF4-FFF2-40B4-BE49-F238E27FC236}">
                <a16:creationId xmlns:a16="http://schemas.microsoft.com/office/drawing/2014/main" id="{6C900F0B-FFAB-D015-021C-E46E52625E0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46F62CE-208E-0B82-990C-EA962241C82E}"/>
              </a:ext>
            </a:extLst>
          </p:cNvPr>
          <p:cNvSpPr>
            <a:spLocks noGrp="1"/>
          </p:cNvSpPr>
          <p:nvPr>
            <p:ph type="sldNum" sz="quarter" idx="12"/>
          </p:nvPr>
        </p:nvSpPr>
        <p:spPr/>
        <p:txBody>
          <a:bodyPr/>
          <a:lstStyle/>
          <a:p>
            <a:fld id="{56FEEFC8-C434-4B12-8614-87808D5343B3}" type="slidenum">
              <a:rPr kumimoji="1" lang="ja-JP" altLang="en-US" smtClean="0"/>
              <a:t>‹#›</a:t>
            </a:fld>
            <a:endParaRPr kumimoji="1" lang="ja-JP" altLang="en-US"/>
          </a:p>
        </p:txBody>
      </p:sp>
    </p:spTree>
    <p:extLst>
      <p:ext uri="{BB962C8B-B14F-4D97-AF65-F5344CB8AC3E}">
        <p14:creationId xmlns:p14="http://schemas.microsoft.com/office/powerpoint/2010/main" val="4248254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DA38B06-3501-46DE-A941-AEB240F2FB9E}" type="datetimeFigureOut">
              <a:rPr kumimoji="1" lang="ja-JP" altLang="en-US" smtClean="0"/>
              <a:t>2024/1/30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FE7F8D8-347B-48B2-B6B9-B1F1D5CC2371}" type="slidenum">
              <a:rPr kumimoji="1" lang="ja-JP" altLang="en-US" smtClean="0"/>
              <a:t>‹#›</a:t>
            </a:fld>
            <a:endParaRPr kumimoji="1" lang="ja-JP" altLang="en-US"/>
          </a:p>
        </p:txBody>
      </p:sp>
    </p:spTree>
    <p:extLst>
      <p:ext uri="{BB962C8B-B14F-4D97-AF65-F5344CB8AC3E}">
        <p14:creationId xmlns:p14="http://schemas.microsoft.com/office/powerpoint/2010/main" val="2033242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DA38B06-3501-46DE-A941-AEB240F2FB9E}" type="datetimeFigureOut">
              <a:rPr kumimoji="1" lang="ja-JP" altLang="en-US" smtClean="0"/>
              <a:t>2024/1/30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E7F8D8-347B-48B2-B6B9-B1F1D5CC2371}" type="slidenum">
              <a:rPr kumimoji="1" lang="ja-JP" altLang="en-US" smtClean="0"/>
              <a:t>‹#›</a:t>
            </a:fld>
            <a:endParaRPr kumimoji="1" lang="ja-JP" altLang="en-US"/>
          </a:p>
        </p:txBody>
      </p:sp>
    </p:spTree>
    <p:extLst>
      <p:ext uri="{BB962C8B-B14F-4D97-AF65-F5344CB8AC3E}">
        <p14:creationId xmlns:p14="http://schemas.microsoft.com/office/powerpoint/2010/main" val="16729994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DA38B06-3501-46DE-A941-AEB240F2FB9E}" type="datetimeFigureOut">
              <a:rPr kumimoji="1" lang="ja-JP" altLang="en-US" smtClean="0"/>
              <a:t>2024/1/30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E7F8D8-347B-48B2-B6B9-B1F1D5CC2371}" type="slidenum">
              <a:rPr kumimoji="1" lang="ja-JP" altLang="en-US" smtClean="0"/>
              <a:t>‹#›</a:t>
            </a:fld>
            <a:endParaRPr kumimoji="1" lang="ja-JP" altLang="en-US"/>
          </a:p>
        </p:txBody>
      </p:sp>
    </p:spTree>
    <p:extLst>
      <p:ext uri="{BB962C8B-B14F-4D97-AF65-F5344CB8AC3E}">
        <p14:creationId xmlns:p14="http://schemas.microsoft.com/office/powerpoint/2010/main" val="280824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53A787-0675-0DC4-4455-E7099DF345EB}"/>
              </a:ext>
            </a:extLst>
          </p:cNvPr>
          <p:cNvSpPr>
            <a:spLocks noGrp="1"/>
          </p:cNvSpPr>
          <p:nvPr>
            <p:ph type="title"/>
          </p:nvPr>
        </p:nvSpPr>
        <p:spPr>
          <a:xfrm>
            <a:off x="873443" y="2393634"/>
            <a:ext cx="11041380" cy="3993832"/>
          </a:xfrm>
        </p:spPr>
        <p:txBody>
          <a:bodyPr anchor="b"/>
          <a:lstStyle>
            <a:lvl1pPr>
              <a:defRPr sz="63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7F36704-FC5E-994D-ACCF-7B628B9821EC}"/>
              </a:ext>
            </a:extLst>
          </p:cNvPr>
          <p:cNvSpPr>
            <a:spLocks noGrp="1"/>
          </p:cNvSpPr>
          <p:nvPr>
            <p:ph type="body" idx="1"/>
          </p:nvPr>
        </p:nvSpPr>
        <p:spPr>
          <a:xfrm>
            <a:off x="873443" y="6425249"/>
            <a:ext cx="11041380" cy="2100262"/>
          </a:xfrm>
        </p:spPr>
        <p:txBody>
          <a:bodyPr/>
          <a:lstStyle>
            <a:lvl1pPr marL="0" indent="0">
              <a:buNone/>
              <a:defRPr sz="2520">
                <a:solidFill>
                  <a:schemeClr val="tx1">
                    <a:tint val="75000"/>
                  </a:schemeClr>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600886F-1F92-AA0B-2FF0-4E508A371AA4}"/>
              </a:ext>
            </a:extLst>
          </p:cNvPr>
          <p:cNvSpPr>
            <a:spLocks noGrp="1"/>
          </p:cNvSpPr>
          <p:nvPr>
            <p:ph type="dt" sz="half" idx="10"/>
          </p:nvPr>
        </p:nvSpPr>
        <p:spPr/>
        <p:txBody>
          <a:bodyPr/>
          <a:lstStyle/>
          <a:p>
            <a:fld id="{506D303B-5952-4F63-99C9-D4ECBAB6A826}" type="datetimeFigureOut">
              <a:rPr kumimoji="1" lang="ja-JP" altLang="en-US" smtClean="0"/>
              <a:t>2024/1/30</a:t>
            </a:fld>
            <a:endParaRPr kumimoji="1" lang="ja-JP" altLang="en-US"/>
          </a:p>
        </p:txBody>
      </p:sp>
      <p:sp>
        <p:nvSpPr>
          <p:cNvPr id="5" name="フッター プレースホルダー 4">
            <a:extLst>
              <a:ext uri="{FF2B5EF4-FFF2-40B4-BE49-F238E27FC236}">
                <a16:creationId xmlns:a16="http://schemas.microsoft.com/office/drawing/2014/main" id="{F25B1E2F-38A6-7507-DA71-44E57C5CFA0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F06E844-35A3-4A53-11D0-6FC319021ECD}"/>
              </a:ext>
            </a:extLst>
          </p:cNvPr>
          <p:cNvSpPr>
            <a:spLocks noGrp="1"/>
          </p:cNvSpPr>
          <p:nvPr>
            <p:ph type="sldNum" sz="quarter" idx="12"/>
          </p:nvPr>
        </p:nvSpPr>
        <p:spPr/>
        <p:txBody>
          <a:bodyPr/>
          <a:lstStyle/>
          <a:p>
            <a:fld id="{56FEEFC8-C434-4B12-8614-87808D5343B3}" type="slidenum">
              <a:rPr kumimoji="1" lang="ja-JP" altLang="en-US" smtClean="0"/>
              <a:t>‹#›</a:t>
            </a:fld>
            <a:endParaRPr kumimoji="1" lang="ja-JP" altLang="en-US"/>
          </a:p>
        </p:txBody>
      </p:sp>
    </p:spTree>
    <p:extLst>
      <p:ext uri="{BB962C8B-B14F-4D97-AF65-F5344CB8AC3E}">
        <p14:creationId xmlns:p14="http://schemas.microsoft.com/office/powerpoint/2010/main" val="1443181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BABFDA-2211-44CF-A02B-1DA7B1316A9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BC4CD76-D320-704A-A0AC-F3BC98FE5AF2}"/>
              </a:ext>
            </a:extLst>
          </p:cNvPr>
          <p:cNvSpPr>
            <a:spLocks noGrp="1"/>
          </p:cNvSpPr>
          <p:nvPr>
            <p:ph sz="half" idx="1"/>
          </p:nvPr>
        </p:nvSpPr>
        <p:spPr>
          <a:xfrm>
            <a:off x="880110" y="2555875"/>
            <a:ext cx="5440680" cy="609187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4EEA2CB-C01C-84B7-D7C2-C91A7EDC7133}"/>
              </a:ext>
            </a:extLst>
          </p:cNvPr>
          <p:cNvSpPr>
            <a:spLocks noGrp="1"/>
          </p:cNvSpPr>
          <p:nvPr>
            <p:ph sz="half" idx="2"/>
          </p:nvPr>
        </p:nvSpPr>
        <p:spPr>
          <a:xfrm>
            <a:off x="6480810" y="2555875"/>
            <a:ext cx="5440680" cy="609187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E80FFAB-EB6D-0330-CFBB-9C50889E49DB}"/>
              </a:ext>
            </a:extLst>
          </p:cNvPr>
          <p:cNvSpPr>
            <a:spLocks noGrp="1"/>
          </p:cNvSpPr>
          <p:nvPr>
            <p:ph type="dt" sz="half" idx="10"/>
          </p:nvPr>
        </p:nvSpPr>
        <p:spPr/>
        <p:txBody>
          <a:bodyPr/>
          <a:lstStyle/>
          <a:p>
            <a:fld id="{506D303B-5952-4F63-99C9-D4ECBAB6A826}" type="datetimeFigureOut">
              <a:rPr kumimoji="1" lang="ja-JP" altLang="en-US" smtClean="0"/>
              <a:t>2024/1/30</a:t>
            </a:fld>
            <a:endParaRPr kumimoji="1" lang="ja-JP" altLang="en-US"/>
          </a:p>
        </p:txBody>
      </p:sp>
      <p:sp>
        <p:nvSpPr>
          <p:cNvPr id="6" name="フッター プレースホルダー 5">
            <a:extLst>
              <a:ext uri="{FF2B5EF4-FFF2-40B4-BE49-F238E27FC236}">
                <a16:creationId xmlns:a16="http://schemas.microsoft.com/office/drawing/2014/main" id="{97BDB0CB-7F1D-DF25-9028-A180090566D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CC2072F-0096-A31E-E97C-72A7CFA35A29}"/>
              </a:ext>
            </a:extLst>
          </p:cNvPr>
          <p:cNvSpPr>
            <a:spLocks noGrp="1"/>
          </p:cNvSpPr>
          <p:nvPr>
            <p:ph type="sldNum" sz="quarter" idx="12"/>
          </p:nvPr>
        </p:nvSpPr>
        <p:spPr/>
        <p:txBody>
          <a:bodyPr/>
          <a:lstStyle/>
          <a:p>
            <a:fld id="{56FEEFC8-C434-4B12-8614-87808D5343B3}" type="slidenum">
              <a:rPr kumimoji="1" lang="ja-JP" altLang="en-US" smtClean="0"/>
              <a:t>‹#›</a:t>
            </a:fld>
            <a:endParaRPr kumimoji="1" lang="ja-JP" altLang="en-US"/>
          </a:p>
        </p:txBody>
      </p:sp>
    </p:spTree>
    <p:extLst>
      <p:ext uri="{BB962C8B-B14F-4D97-AF65-F5344CB8AC3E}">
        <p14:creationId xmlns:p14="http://schemas.microsoft.com/office/powerpoint/2010/main" val="2677966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8C47F2-DF7D-49BE-32D7-A24227A6A647}"/>
              </a:ext>
            </a:extLst>
          </p:cNvPr>
          <p:cNvSpPr>
            <a:spLocks noGrp="1"/>
          </p:cNvSpPr>
          <p:nvPr>
            <p:ph type="title"/>
          </p:nvPr>
        </p:nvSpPr>
        <p:spPr>
          <a:xfrm>
            <a:off x="881777" y="511176"/>
            <a:ext cx="11041380" cy="1855788"/>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90DA5A5-3201-952B-7DC9-E83AFCD21FC8}"/>
              </a:ext>
            </a:extLst>
          </p:cNvPr>
          <p:cNvSpPr>
            <a:spLocks noGrp="1"/>
          </p:cNvSpPr>
          <p:nvPr>
            <p:ph type="body" idx="1"/>
          </p:nvPr>
        </p:nvSpPr>
        <p:spPr>
          <a:xfrm>
            <a:off x="881778" y="2353628"/>
            <a:ext cx="5415676" cy="1153477"/>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C83602E-8416-A918-C8AC-ABC8CB19E6CA}"/>
              </a:ext>
            </a:extLst>
          </p:cNvPr>
          <p:cNvSpPr>
            <a:spLocks noGrp="1"/>
          </p:cNvSpPr>
          <p:nvPr>
            <p:ph sz="half" idx="2"/>
          </p:nvPr>
        </p:nvSpPr>
        <p:spPr>
          <a:xfrm>
            <a:off x="881778" y="3507105"/>
            <a:ext cx="5415676" cy="515842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9189161-6823-FC12-E404-80B88ADA8F23}"/>
              </a:ext>
            </a:extLst>
          </p:cNvPr>
          <p:cNvSpPr>
            <a:spLocks noGrp="1"/>
          </p:cNvSpPr>
          <p:nvPr>
            <p:ph type="body" sz="quarter" idx="3"/>
          </p:nvPr>
        </p:nvSpPr>
        <p:spPr>
          <a:xfrm>
            <a:off x="6480810" y="2353628"/>
            <a:ext cx="5442347" cy="1153477"/>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580A595-FD02-8F17-11F3-B53DFB428FE3}"/>
              </a:ext>
            </a:extLst>
          </p:cNvPr>
          <p:cNvSpPr>
            <a:spLocks noGrp="1"/>
          </p:cNvSpPr>
          <p:nvPr>
            <p:ph sz="quarter" idx="4"/>
          </p:nvPr>
        </p:nvSpPr>
        <p:spPr>
          <a:xfrm>
            <a:off x="6480810" y="3507105"/>
            <a:ext cx="5442347" cy="515842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4C75DE8-5AD4-60DD-377D-699E9F081F55}"/>
              </a:ext>
            </a:extLst>
          </p:cNvPr>
          <p:cNvSpPr>
            <a:spLocks noGrp="1"/>
          </p:cNvSpPr>
          <p:nvPr>
            <p:ph type="dt" sz="half" idx="10"/>
          </p:nvPr>
        </p:nvSpPr>
        <p:spPr/>
        <p:txBody>
          <a:bodyPr/>
          <a:lstStyle/>
          <a:p>
            <a:fld id="{506D303B-5952-4F63-99C9-D4ECBAB6A826}" type="datetimeFigureOut">
              <a:rPr kumimoji="1" lang="ja-JP" altLang="en-US" smtClean="0"/>
              <a:t>2024/1/30</a:t>
            </a:fld>
            <a:endParaRPr kumimoji="1" lang="ja-JP" altLang="en-US"/>
          </a:p>
        </p:txBody>
      </p:sp>
      <p:sp>
        <p:nvSpPr>
          <p:cNvPr id="8" name="フッター プレースホルダー 7">
            <a:extLst>
              <a:ext uri="{FF2B5EF4-FFF2-40B4-BE49-F238E27FC236}">
                <a16:creationId xmlns:a16="http://schemas.microsoft.com/office/drawing/2014/main" id="{10E57727-C05A-9E84-29B0-17419C0FE34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3EA07E5-5F2C-3671-7AD2-FD127C2D20F7}"/>
              </a:ext>
            </a:extLst>
          </p:cNvPr>
          <p:cNvSpPr>
            <a:spLocks noGrp="1"/>
          </p:cNvSpPr>
          <p:nvPr>
            <p:ph type="sldNum" sz="quarter" idx="12"/>
          </p:nvPr>
        </p:nvSpPr>
        <p:spPr/>
        <p:txBody>
          <a:bodyPr/>
          <a:lstStyle/>
          <a:p>
            <a:fld id="{56FEEFC8-C434-4B12-8614-87808D5343B3}" type="slidenum">
              <a:rPr kumimoji="1" lang="ja-JP" altLang="en-US" smtClean="0"/>
              <a:t>‹#›</a:t>
            </a:fld>
            <a:endParaRPr kumimoji="1" lang="ja-JP" altLang="en-US"/>
          </a:p>
        </p:txBody>
      </p:sp>
    </p:spTree>
    <p:extLst>
      <p:ext uri="{BB962C8B-B14F-4D97-AF65-F5344CB8AC3E}">
        <p14:creationId xmlns:p14="http://schemas.microsoft.com/office/powerpoint/2010/main" val="2259255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E5A899-53E6-8E19-FFD6-34275C9A417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C90FF67-5CB1-00CB-FC1F-845DF09D4C81}"/>
              </a:ext>
            </a:extLst>
          </p:cNvPr>
          <p:cNvSpPr>
            <a:spLocks noGrp="1"/>
          </p:cNvSpPr>
          <p:nvPr>
            <p:ph type="dt" sz="half" idx="10"/>
          </p:nvPr>
        </p:nvSpPr>
        <p:spPr/>
        <p:txBody>
          <a:bodyPr/>
          <a:lstStyle/>
          <a:p>
            <a:fld id="{506D303B-5952-4F63-99C9-D4ECBAB6A826}" type="datetimeFigureOut">
              <a:rPr kumimoji="1" lang="ja-JP" altLang="en-US" smtClean="0"/>
              <a:t>2024/1/30</a:t>
            </a:fld>
            <a:endParaRPr kumimoji="1" lang="ja-JP" altLang="en-US"/>
          </a:p>
        </p:txBody>
      </p:sp>
      <p:sp>
        <p:nvSpPr>
          <p:cNvPr id="4" name="フッター プレースホルダー 3">
            <a:extLst>
              <a:ext uri="{FF2B5EF4-FFF2-40B4-BE49-F238E27FC236}">
                <a16:creationId xmlns:a16="http://schemas.microsoft.com/office/drawing/2014/main" id="{F1D68CFD-7B07-BF20-04D1-54A59893936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2960D6A-DEFA-1212-0A86-A30C62A67CF3}"/>
              </a:ext>
            </a:extLst>
          </p:cNvPr>
          <p:cNvSpPr>
            <a:spLocks noGrp="1"/>
          </p:cNvSpPr>
          <p:nvPr>
            <p:ph type="sldNum" sz="quarter" idx="12"/>
          </p:nvPr>
        </p:nvSpPr>
        <p:spPr/>
        <p:txBody>
          <a:bodyPr/>
          <a:lstStyle/>
          <a:p>
            <a:fld id="{56FEEFC8-C434-4B12-8614-87808D5343B3}" type="slidenum">
              <a:rPr kumimoji="1" lang="ja-JP" altLang="en-US" smtClean="0"/>
              <a:t>‹#›</a:t>
            </a:fld>
            <a:endParaRPr kumimoji="1" lang="ja-JP" altLang="en-US"/>
          </a:p>
        </p:txBody>
      </p:sp>
    </p:spTree>
    <p:extLst>
      <p:ext uri="{BB962C8B-B14F-4D97-AF65-F5344CB8AC3E}">
        <p14:creationId xmlns:p14="http://schemas.microsoft.com/office/powerpoint/2010/main" val="2730285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9DC9CFB-9AC1-202D-F446-2412F4367EC1}"/>
              </a:ext>
            </a:extLst>
          </p:cNvPr>
          <p:cNvSpPr>
            <a:spLocks noGrp="1"/>
          </p:cNvSpPr>
          <p:nvPr>
            <p:ph type="dt" sz="half" idx="10"/>
          </p:nvPr>
        </p:nvSpPr>
        <p:spPr/>
        <p:txBody>
          <a:bodyPr/>
          <a:lstStyle/>
          <a:p>
            <a:fld id="{506D303B-5952-4F63-99C9-D4ECBAB6A826}" type="datetimeFigureOut">
              <a:rPr kumimoji="1" lang="ja-JP" altLang="en-US" smtClean="0"/>
              <a:t>2024/1/30</a:t>
            </a:fld>
            <a:endParaRPr kumimoji="1" lang="ja-JP" altLang="en-US"/>
          </a:p>
        </p:txBody>
      </p:sp>
      <p:sp>
        <p:nvSpPr>
          <p:cNvPr id="3" name="フッター プレースホルダー 2">
            <a:extLst>
              <a:ext uri="{FF2B5EF4-FFF2-40B4-BE49-F238E27FC236}">
                <a16:creationId xmlns:a16="http://schemas.microsoft.com/office/drawing/2014/main" id="{CD80C1E7-FD35-EA30-8A8F-F4649C2C4C6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BF4F355-7F40-2774-5DC5-EA3E59C3A0BE}"/>
              </a:ext>
            </a:extLst>
          </p:cNvPr>
          <p:cNvSpPr>
            <a:spLocks noGrp="1"/>
          </p:cNvSpPr>
          <p:nvPr>
            <p:ph type="sldNum" sz="quarter" idx="12"/>
          </p:nvPr>
        </p:nvSpPr>
        <p:spPr/>
        <p:txBody>
          <a:bodyPr/>
          <a:lstStyle/>
          <a:p>
            <a:fld id="{56FEEFC8-C434-4B12-8614-87808D5343B3}" type="slidenum">
              <a:rPr kumimoji="1" lang="ja-JP" altLang="en-US" smtClean="0"/>
              <a:t>‹#›</a:t>
            </a:fld>
            <a:endParaRPr kumimoji="1" lang="ja-JP" altLang="en-US"/>
          </a:p>
        </p:txBody>
      </p:sp>
    </p:spTree>
    <p:extLst>
      <p:ext uri="{BB962C8B-B14F-4D97-AF65-F5344CB8AC3E}">
        <p14:creationId xmlns:p14="http://schemas.microsoft.com/office/powerpoint/2010/main" val="292811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D92A25-4EBF-EF37-F59F-504405E71F76}"/>
              </a:ext>
            </a:extLst>
          </p:cNvPr>
          <p:cNvSpPr>
            <a:spLocks noGrp="1"/>
          </p:cNvSpPr>
          <p:nvPr>
            <p:ph type="title"/>
          </p:nvPr>
        </p:nvSpPr>
        <p:spPr>
          <a:xfrm>
            <a:off x="881778" y="640080"/>
            <a:ext cx="4128849" cy="2240280"/>
          </a:xfrm>
        </p:spPr>
        <p:txBody>
          <a:bodyPr anchor="b"/>
          <a:lstStyle>
            <a:lvl1pPr>
              <a:defRPr sz="336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CBB6229-AD1C-13B0-F6FD-5864104D6A1D}"/>
              </a:ext>
            </a:extLst>
          </p:cNvPr>
          <p:cNvSpPr>
            <a:spLocks noGrp="1"/>
          </p:cNvSpPr>
          <p:nvPr>
            <p:ph idx="1"/>
          </p:nvPr>
        </p:nvSpPr>
        <p:spPr>
          <a:xfrm>
            <a:off x="5442347" y="1382396"/>
            <a:ext cx="6480810" cy="6823075"/>
          </a:xfr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6D4A272-210A-76CD-8F25-3789E99E1C3A}"/>
              </a:ext>
            </a:extLst>
          </p:cNvPr>
          <p:cNvSpPr>
            <a:spLocks noGrp="1"/>
          </p:cNvSpPr>
          <p:nvPr>
            <p:ph type="body" sz="half" idx="2"/>
          </p:nvPr>
        </p:nvSpPr>
        <p:spPr>
          <a:xfrm>
            <a:off x="881778" y="2880360"/>
            <a:ext cx="4128849" cy="5336223"/>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DB625B7-FDB2-A819-0434-EBDF18291351}"/>
              </a:ext>
            </a:extLst>
          </p:cNvPr>
          <p:cNvSpPr>
            <a:spLocks noGrp="1"/>
          </p:cNvSpPr>
          <p:nvPr>
            <p:ph type="dt" sz="half" idx="10"/>
          </p:nvPr>
        </p:nvSpPr>
        <p:spPr/>
        <p:txBody>
          <a:bodyPr/>
          <a:lstStyle/>
          <a:p>
            <a:fld id="{506D303B-5952-4F63-99C9-D4ECBAB6A826}" type="datetimeFigureOut">
              <a:rPr kumimoji="1" lang="ja-JP" altLang="en-US" smtClean="0"/>
              <a:t>2024/1/30</a:t>
            </a:fld>
            <a:endParaRPr kumimoji="1" lang="ja-JP" altLang="en-US"/>
          </a:p>
        </p:txBody>
      </p:sp>
      <p:sp>
        <p:nvSpPr>
          <p:cNvPr id="6" name="フッター プレースホルダー 5">
            <a:extLst>
              <a:ext uri="{FF2B5EF4-FFF2-40B4-BE49-F238E27FC236}">
                <a16:creationId xmlns:a16="http://schemas.microsoft.com/office/drawing/2014/main" id="{27FF6FA4-E61C-D1AB-4F67-C506016A825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F2270E4-1547-7CE2-FD3F-F57A5CC2B4E4}"/>
              </a:ext>
            </a:extLst>
          </p:cNvPr>
          <p:cNvSpPr>
            <a:spLocks noGrp="1"/>
          </p:cNvSpPr>
          <p:nvPr>
            <p:ph type="sldNum" sz="quarter" idx="12"/>
          </p:nvPr>
        </p:nvSpPr>
        <p:spPr/>
        <p:txBody>
          <a:bodyPr/>
          <a:lstStyle/>
          <a:p>
            <a:fld id="{56FEEFC8-C434-4B12-8614-87808D5343B3}" type="slidenum">
              <a:rPr kumimoji="1" lang="ja-JP" altLang="en-US" smtClean="0"/>
              <a:t>‹#›</a:t>
            </a:fld>
            <a:endParaRPr kumimoji="1" lang="ja-JP" altLang="en-US"/>
          </a:p>
        </p:txBody>
      </p:sp>
    </p:spTree>
    <p:extLst>
      <p:ext uri="{BB962C8B-B14F-4D97-AF65-F5344CB8AC3E}">
        <p14:creationId xmlns:p14="http://schemas.microsoft.com/office/powerpoint/2010/main" val="1556830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B0C4E-CF8C-F20C-E246-57FFE6C34C4E}"/>
              </a:ext>
            </a:extLst>
          </p:cNvPr>
          <p:cNvSpPr>
            <a:spLocks noGrp="1"/>
          </p:cNvSpPr>
          <p:nvPr>
            <p:ph type="title"/>
          </p:nvPr>
        </p:nvSpPr>
        <p:spPr>
          <a:xfrm>
            <a:off x="881778" y="640080"/>
            <a:ext cx="4128849" cy="2240280"/>
          </a:xfrm>
        </p:spPr>
        <p:txBody>
          <a:bodyPr anchor="b"/>
          <a:lstStyle>
            <a:lvl1pPr>
              <a:defRPr sz="336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79F14CF-EBA7-D0D2-4B4A-8E086C3BAFE2}"/>
              </a:ext>
            </a:extLst>
          </p:cNvPr>
          <p:cNvSpPr>
            <a:spLocks noGrp="1"/>
          </p:cNvSpPr>
          <p:nvPr>
            <p:ph type="pic" idx="1"/>
          </p:nvPr>
        </p:nvSpPr>
        <p:spPr>
          <a:xfrm>
            <a:off x="5442347" y="1382396"/>
            <a:ext cx="6480810" cy="6823075"/>
          </a:xfrm>
        </p:spPr>
        <p:txBody>
          <a:bodyPr/>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endParaRPr kumimoji="1" lang="ja-JP" altLang="en-US"/>
          </a:p>
        </p:txBody>
      </p:sp>
      <p:sp>
        <p:nvSpPr>
          <p:cNvPr id="4" name="テキスト プレースホルダー 3">
            <a:extLst>
              <a:ext uri="{FF2B5EF4-FFF2-40B4-BE49-F238E27FC236}">
                <a16:creationId xmlns:a16="http://schemas.microsoft.com/office/drawing/2014/main" id="{95EAA437-0D0D-E515-2D44-B834B767A8FE}"/>
              </a:ext>
            </a:extLst>
          </p:cNvPr>
          <p:cNvSpPr>
            <a:spLocks noGrp="1"/>
          </p:cNvSpPr>
          <p:nvPr>
            <p:ph type="body" sz="half" idx="2"/>
          </p:nvPr>
        </p:nvSpPr>
        <p:spPr>
          <a:xfrm>
            <a:off x="881778" y="2880360"/>
            <a:ext cx="4128849" cy="5336223"/>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A0C66A5-418E-7CA0-1DEA-6B0226AEDB08}"/>
              </a:ext>
            </a:extLst>
          </p:cNvPr>
          <p:cNvSpPr>
            <a:spLocks noGrp="1"/>
          </p:cNvSpPr>
          <p:nvPr>
            <p:ph type="dt" sz="half" idx="10"/>
          </p:nvPr>
        </p:nvSpPr>
        <p:spPr/>
        <p:txBody>
          <a:bodyPr/>
          <a:lstStyle/>
          <a:p>
            <a:fld id="{506D303B-5952-4F63-99C9-D4ECBAB6A826}" type="datetimeFigureOut">
              <a:rPr kumimoji="1" lang="ja-JP" altLang="en-US" smtClean="0"/>
              <a:t>2024/1/30</a:t>
            </a:fld>
            <a:endParaRPr kumimoji="1" lang="ja-JP" altLang="en-US"/>
          </a:p>
        </p:txBody>
      </p:sp>
      <p:sp>
        <p:nvSpPr>
          <p:cNvPr id="6" name="フッター プレースホルダー 5">
            <a:extLst>
              <a:ext uri="{FF2B5EF4-FFF2-40B4-BE49-F238E27FC236}">
                <a16:creationId xmlns:a16="http://schemas.microsoft.com/office/drawing/2014/main" id="{910FD59F-A19F-B162-AA3D-17C5E1FA682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AE8CA9D-E4FB-E51E-805C-0B5C0B1BCA17}"/>
              </a:ext>
            </a:extLst>
          </p:cNvPr>
          <p:cNvSpPr>
            <a:spLocks noGrp="1"/>
          </p:cNvSpPr>
          <p:nvPr>
            <p:ph type="sldNum" sz="quarter" idx="12"/>
          </p:nvPr>
        </p:nvSpPr>
        <p:spPr/>
        <p:txBody>
          <a:bodyPr/>
          <a:lstStyle/>
          <a:p>
            <a:fld id="{56FEEFC8-C434-4B12-8614-87808D5343B3}" type="slidenum">
              <a:rPr kumimoji="1" lang="ja-JP" altLang="en-US" smtClean="0"/>
              <a:t>‹#›</a:t>
            </a:fld>
            <a:endParaRPr kumimoji="1" lang="ja-JP" altLang="en-US"/>
          </a:p>
        </p:txBody>
      </p:sp>
    </p:spTree>
    <p:extLst>
      <p:ext uri="{BB962C8B-B14F-4D97-AF65-F5344CB8AC3E}">
        <p14:creationId xmlns:p14="http://schemas.microsoft.com/office/powerpoint/2010/main" val="1669941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6">
                <a:lumMod val="40000"/>
                <a:lumOff val="60000"/>
              </a:schemeClr>
            </a:gs>
            <a:gs pos="83000">
              <a:schemeClr val="accent6">
                <a:lumMod val="20000"/>
                <a:lumOff val="80000"/>
              </a:schemeClr>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E8A680C-DE5A-6F05-E3E3-8057EA7148FE}"/>
              </a:ext>
            </a:extLst>
          </p:cNvPr>
          <p:cNvSpPr>
            <a:spLocks noGrp="1"/>
          </p:cNvSpPr>
          <p:nvPr>
            <p:ph type="title"/>
          </p:nvPr>
        </p:nvSpPr>
        <p:spPr>
          <a:xfrm>
            <a:off x="880110" y="511176"/>
            <a:ext cx="11041380" cy="1855788"/>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21B83DF-1AD9-8639-DA40-5E71DBCF1849}"/>
              </a:ext>
            </a:extLst>
          </p:cNvPr>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B1111A3-1F34-ECBF-1AF3-1C3E7FC3F050}"/>
              </a:ext>
            </a:extLst>
          </p:cNvPr>
          <p:cNvSpPr>
            <a:spLocks noGrp="1"/>
          </p:cNvSpPr>
          <p:nvPr>
            <p:ph type="dt" sz="half" idx="2"/>
          </p:nvPr>
        </p:nvSpPr>
        <p:spPr>
          <a:xfrm>
            <a:off x="880110" y="8898891"/>
            <a:ext cx="2880360" cy="511175"/>
          </a:xfrm>
          <a:prstGeom prst="rect">
            <a:avLst/>
          </a:prstGeom>
        </p:spPr>
        <p:txBody>
          <a:bodyPr vert="horz" lIns="91440" tIns="45720" rIns="91440" bIns="45720" rtlCol="0" anchor="ctr"/>
          <a:lstStyle>
            <a:lvl1pPr algn="l">
              <a:defRPr sz="1260">
                <a:solidFill>
                  <a:schemeClr val="tx1">
                    <a:tint val="75000"/>
                  </a:schemeClr>
                </a:solidFill>
              </a:defRPr>
            </a:lvl1pPr>
          </a:lstStyle>
          <a:p>
            <a:fld id="{506D303B-5952-4F63-99C9-D4ECBAB6A826}" type="datetimeFigureOut">
              <a:rPr kumimoji="1" lang="ja-JP" altLang="en-US" smtClean="0"/>
              <a:t>2024/1/30</a:t>
            </a:fld>
            <a:endParaRPr kumimoji="1" lang="ja-JP" altLang="en-US"/>
          </a:p>
        </p:txBody>
      </p:sp>
      <p:sp>
        <p:nvSpPr>
          <p:cNvPr id="5" name="フッター プレースホルダー 4">
            <a:extLst>
              <a:ext uri="{FF2B5EF4-FFF2-40B4-BE49-F238E27FC236}">
                <a16:creationId xmlns:a16="http://schemas.microsoft.com/office/drawing/2014/main" id="{72FD7C6B-312A-4A6E-E088-C6762BFC6F2D}"/>
              </a:ext>
            </a:extLst>
          </p:cNvPr>
          <p:cNvSpPr>
            <a:spLocks noGrp="1"/>
          </p:cNvSpPr>
          <p:nvPr>
            <p:ph type="ftr" sz="quarter" idx="3"/>
          </p:nvPr>
        </p:nvSpPr>
        <p:spPr>
          <a:xfrm>
            <a:off x="4240530" y="8898891"/>
            <a:ext cx="4320540" cy="511175"/>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74B8D7E-27CB-4AE7-E5B7-445AF2A17B01}"/>
              </a:ext>
            </a:extLst>
          </p:cNvPr>
          <p:cNvSpPr>
            <a:spLocks noGrp="1"/>
          </p:cNvSpPr>
          <p:nvPr>
            <p:ph type="sldNum" sz="quarter" idx="4"/>
          </p:nvPr>
        </p:nvSpPr>
        <p:spPr>
          <a:xfrm>
            <a:off x="9041130" y="8898891"/>
            <a:ext cx="2880360" cy="511175"/>
          </a:xfrm>
          <a:prstGeom prst="rect">
            <a:avLst/>
          </a:prstGeom>
        </p:spPr>
        <p:txBody>
          <a:bodyPr vert="horz" lIns="91440" tIns="45720" rIns="91440" bIns="45720" rtlCol="0" anchor="ctr"/>
          <a:lstStyle>
            <a:lvl1pPr algn="r">
              <a:defRPr sz="1260">
                <a:solidFill>
                  <a:schemeClr val="tx1">
                    <a:tint val="75000"/>
                  </a:schemeClr>
                </a:solidFill>
              </a:defRPr>
            </a:lvl1pPr>
          </a:lstStyle>
          <a:p>
            <a:fld id="{56FEEFC8-C434-4B12-8614-87808D5343B3}" type="slidenum">
              <a:rPr kumimoji="1" lang="ja-JP" altLang="en-US" smtClean="0"/>
              <a:t>‹#›</a:t>
            </a:fld>
            <a:endParaRPr kumimoji="1" lang="ja-JP" altLang="en-US"/>
          </a:p>
        </p:txBody>
      </p:sp>
    </p:spTree>
    <p:extLst>
      <p:ext uri="{BB962C8B-B14F-4D97-AF65-F5344CB8AC3E}">
        <p14:creationId xmlns:p14="http://schemas.microsoft.com/office/powerpoint/2010/main" val="409367432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60120" rtl="0" eaLnBrk="1" latinLnBrk="0" hangingPunct="1">
        <a:lnSpc>
          <a:spcPct val="90000"/>
        </a:lnSpc>
        <a:spcBef>
          <a:spcPct val="0"/>
        </a:spcBef>
        <a:buNone/>
        <a:defRPr kumimoji="1"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kumimoji="1"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p:bodyStyle>
    <p:otherStyle>
      <a:defPPr>
        <a:defRPr lang="ja-JP"/>
      </a:defPPr>
      <a:lvl1pPr marL="0" algn="l" defTabSz="960120" rtl="0" eaLnBrk="1" latinLnBrk="0" hangingPunct="1">
        <a:defRPr kumimoji="1" sz="1890" kern="1200">
          <a:solidFill>
            <a:schemeClr val="tx1"/>
          </a:solidFill>
          <a:latin typeface="+mn-lt"/>
          <a:ea typeface="+mn-ea"/>
          <a:cs typeface="+mn-cs"/>
        </a:defRPr>
      </a:lvl1pPr>
      <a:lvl2pPr marL="480060" algn="l" defTabSz="960120" rtl="0" eaLnBrk="1" latinLnBrk="0" hangingPunct="1">
        <a:defRPr kumimoji="1" sz="1890" kern="1200">
          <a:solidFill>
            <a:schemeClr val="tx1"/>
          </a:solidFill>
          <a:latin typeface="+mn-lt"/>
          <a:ea typeface="+mn-ea"/>
          <a:cs typeface="+mn-cs"/>
        </a:defRPr>
      </a:lvl2pPr>
      <a:lvl3pPr marL="960120" algn="l" defTabSz="960120" rtl="0" eaLnBrk="1" latinLnBrk="0" hangingPunct="1">
        <a:defRPr kumimoji="1" sz="1890" kern="1200">
          <a:solidFill>
            <a:schemeClr val="tx1"/>
          </a:solidFill>
          <a:latin typeface="+mn-lt"/>
          <a:ea typeface="+mn-ea"/>
          <a:cs typeface="+mn-cs"/>
        </a:defRPr>
      </a:lvl3pPr>
      <a:lvl4pPr marL="1440180" algn="l" defTabSz="960120" rtl="0" eaLnBrk="1" latinLnBrk="0" hangingPunct="1">
        <a:defRPr kumimoji="1" sz="1890" kern="1200">
          <a:solidFill>
            <a:schemeClr val="tx1"/>
          </a:solidFill>
          <a:latin typeface="+mn-lt"/>
          <a:ea typeface="+mn-ea"/>
          <a:cs typeface="+mn-cs"/>
        </a:defRPr>
      </a:lvl4pPr>
      <a:lvl5pPr marL="1920240" algn="l" defTabSz="960120" rtl="0" eaLnBrk="1" latinLnBrk="0" hangingPunct="1">
        <a:defRPr kumimoji="1" sz="1890" kern="1200">
          <a:solidFill>
            <a:schemeClr val="tx1"/>
          </a:solidFill>
          <a:latin typeface="+mn-lt"/>
          <a:ea typeface="+mn-ea"/>
          <a:cs typeface="+mn-cs"/>
        </a:defRPr>
      </a:lvl5pPr>
      <a:lvl6pPr marL="2400300" algn="l" defTabSz="960120" rtl="0" eaLnBrk="1" latinLnBrk="0" hangingPunct="1">
        <a:defRPr kumimoji="1" sz="1890" kern="1200">
          <a:solidFill>
            <a:schemeClr val="tx1"/>
          </a:solidFill>
          <a:latin typeface="+mn-lt"/>
          <a:ea typeface="+mn-ea"/>
          <a:cs typeface="+mn-cs"/>
        </a:defRPr>
      </a:lvl6pPr>
      <a:lvl7pPr marL="2880360" algn="l" defTabSz="960120" rtl="0" eaLnBrk="1" latinLnBrk="0" hangingPunct="1">
        <a:defRPr kumimoji="1" sz="1890" kern="1200">
          <a:solidFill>
            <a:schemeClr val="tx1"/>
          </a:solidFill>
          <a:latin typeface="+mn-lt"/>
          <a:ea typeface="+mn-ea"/>
          <a:cs typeface="+mn-cs"/>
        </a:defRPr>
      </a:lvl7pPr>
      <a:lvl8pPr marL="3360420" algn="l" defTabSz="960120" rtl="0" eaLnBrk="1" latinLnBrk="0" hangingPunct="1">
        <a:defRPr kumimoji="1" sz="1890" kern="1200">
          <a:solidFill>
            <a:schemeClr val="tx1"/>
          </a:solidFill>
          <a:latin typeface="+mn-lt"/>
          <a:ea typeface="+mn-ea"/>
          <a:cs typeface="+mn-cs"/>
        </a:defRPr>
      </a:lvl8pPr>
      <a:lvl9pPr marL="3840480" algn="l" defTabSz="960120" rtl="0" eaLnBrk="1" latinLnBrk="0" hangingPunct="1">
        <a:defRPr kumimoji="1" sz="189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3DA38B06-3501-46DE-A941-AEB240F2FB9E}" type="datetimeFigureOut">
              <a:rPr kumimoji="1" lang="ja-JP" altLang="en-US" smtClean="0"/>
              <a:t>2024/1/30</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DFE7F8D8-347B-48B2-B6B9-B1F1D5CC2371}" type="slidenum">
              <a:rPr kumimoji="1" lang="ja-JP" altLang="en-US" smtClean="0"/>
              <a:t>‹#›</a:t>
            </a:fld>
            <a:endParaRPr kumimoji="1" lang="ja-JP" altLang="en-US"/>
          </a:p>
        </p:txBody>
      </p:sp>
    </p:spTree>
    <p:extLst>
      <p:ext uri="{BB962C8B-B14F-4D97-AF65-F5344CB8AC3E}">
        <p14:creationId xmlns:p14="http://schemas.microsoft.com/office/powerpoint/2010/main" val="277901609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a:extLst>
              <a:ext uri="{FF2B5EF4-FFF2-40B4-BE49-F238E27FC236}">
                <a16:creationId xmlns:a16="http://schemas.microsoft.com/office/drawing/2014/main" id="{20F43F00-F7E2-5DB0-5FCC-AF16245BB811}"/>
              </a:ext>
            </a:extLst>
          </p:cNvPr>
          <p:cNvSpPr/>
          <p:nvPr/>
        </p:nvSpPr>
        <p:spPr>
          <a:xfrm>
            <a:off x="6160405" y="3216450"/>
            <a:ext cx="6585497" cy="3216245"/>
          </a:xfrm>
          <a:prstGeom prst="rect">
            <a:avLst/>
          </a:prstGeom>
          <a:solidFill>
            <a:schemeClr val="bg1"/>
          </a:solidFill>
          <a:ln>
            <a:noFill/>
          </a:ln>
          <a:effectLst>
            <a:softEdge rad="190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3" name="正方形/長方形 62">
            <a:extLst>
              <a:ext uri="{FF2B5EF4-FFF2-40B4-BE49-F238E27FC236}">
                <a16:creationId xmlns:a16="http://schemas.microsoft.com/office/drawing/2014/main" id="{043B5453-F263-B1DE-F9FE-8221AB653E74}"/>
              </a:ext>
            </a:extLst>
          </p:cNvPr>
          <p:cNvSpPr/>
          <p:nvPr/>
        </p:nvSpPr>
        <p:spPr>
          <a:xfrm>
            <a:off x="85393" y="6746412"/>
            <a:ext cx="6057114" cy="2919006"/>
          </a:xfrm>
          <a:prstGeom prst="rect">
            <a:avLst/>
          </a:prstGeom>
          <a:solidFill>
            <a:schemeClr val="bg1"/>
          </a:solidFill>
          <a:ln>
            <a:noFill/>
          </a:ln>
          <a:effectLst>
            <a:softEdge rad="190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4" name="正方形/長方形 63">
            <a:extLst>
              <a:ext uri="{FF2B5EF4-FFF2-40B4-BE49-F238E27FC236}">
                <a16:creationId xmlns:a16="http://schemas.microsoft.com/office/drawing/2014/main" id="{4713FD29-1B39-034C-89AD-B215A4C40611}"/>
              </a:ext>
            </a:extLst>
          </p:cNvPr>
          <p:cNvSpPr/>
          <p:nvPr/>
        </p:nvSpPr>
        <p:spPr>
          <a:xfrm>
            <a:off x="423759" y="596061"/>
            <a:ext cx="12102991" cy="2352523"/>
          </a:xfrm>
          <a:prstGeom prst="rect">
            <a:avLst/>
          </a:prstGeom>
          <a:solidFill>
            <a:schemeClr val="bg1"/>
          </a:solidFill>
          <a:ln>
            <a:noFill/>
          </a:ln>
          <a:effectLst>
            <a:softEdge rad="190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2" name="正方形/長方形 61">
            <a:extLst>
              <a:ext uri="{FF2B5EF4-FFF2-40B4-BE49-F238E27FC236}">
                <a16:creationId xmlns:a16="http://schemas.microsoft.com/office/drawing/2014/main" id="{449CC0AB-F697-81E0-0F1B-62A6CCD1DDB6}"/>
              </a:ext>
            </a:extLst>
          </p:cNvPr>
          <p:cNvSpPr/>
          <p:nvPr/>
        </p:nvSpPr>
        <p:spPr>
          <a:xfrm>
            <a:off x="171474" y="3274971"/>
            <a:ext cx="6057114" cy="3216245"/>
          </a:xfrm>
          <a:prstGeom prst="rect">
            <a:avLst/>
          </a:prstGeom>
          <a:solidFill>
            <a:schemeClr val="bg1"/>
          </a:solidFill>
          <a:ln>
            <a:noFill/>
          </a:ln>
          <a:effectLst>
            <a:softEdge rad="190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1" name="正方形/長方形 60">
            <a:extLst>
              <a:ext uri="{FF2B5EF4-FFF2-40B4-BE49-F238E27FC236}">
                <a16:creationId xmlns:a16="http://schemas.microsoft.com/office/drawing/2014/main" id="{1D18BCA5-65DA-74AB-911C-D31A730899A0}"/>
              </a:ext>
            </a:extLst>
          </p:cNvPr>
          <p:cNvSpPr/>
          <p:nvPr/>
        </p:nvSpPr>
        <p:spPr>
          <a:xfrm>
            <a:off x="6102548" y="6390652"/>
            <a:ext cx="6708321" cy="2956968"/>
          </a:xfrm>
          <a:prstGeom prst="rect">
            <a:avLst/>
          </a:prstGeom>
          <a:solidFill>
            <a:schemeClr val="bg1"/>
          </a:solidFill>
          <a:ln>
            <a:noFill/>
          </a:ln>
          <a:effectLst>
            <a:softEdge rad="190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 name="タイトル 1"/>
          <p:cNvSpPr>
            <a:spLocks noGrp="1"/>
          </p:cNvSpPr>
          <p:nvPr>
            <p:ph type="title"/>
          </p:nvPr>
        </p:nvSpPr>
        <p:spPr>
          <a:xfrm>
            <a:off x="172744" y="0"/>
            <a:ext cx="6866411" cy="1104181"/>
          </a:xfrm>
        </p:spPr>
        <p:txBody>
          <a:bodyPr>
            <a:normAutofit fontScale="90000"/>
          </a:bodyPr>
          <a:lstStyle/>
          <a:p>
            <a:r>
              <a:rPr kumimoji="1" lang="ja-JP" altLang="en-US" sz="4800" dirty="0"/>
              <a:t>ダイエット～食べ方編～</a:t>
            </a:r>
          </a:p>
        </p:txBody>
      </p:sp>
      <p:sp>
        <p:nvSpPr>
          <p:cNvPr id="4" name="テキスト ボックス 3"/>
          <p:cNvSpPr txBox="1"/>
          <p:nvPr/>
        </p:nvSpPr>
        <p:spPr>
          <a:xfrm>
            <a:off x="491541" y="853315"/>
            <a:ext cx="11818517" cy="193899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ダイエット（</a:t>
            </a: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diet</a:t>
            </a: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）。日本語では「減量、痩せること」という意味でよく知られていますが、英語では「日常的な食事、食習慣、食生活」という意味があります。</a:t>
            </a:r>
            <a:endPar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ただ痩せるのではなく、適度な体重や良い食事の習慣を作ることがダイエットの本当の目的ではないでしょうか。今月は良い食事の習慣を作るための「いつ」「何を」「どのように」を考えてみましょう。</a:t>
            </a:r>
          </a:p>
        </p:txBody>
      </p:sp>
      <p:sp>
        <p:nvSpPr>
          <p:cNvPr id="5" name="テキスト ボックス 4"/>
          <p:cNvSpPr txBox="1"/>
          <p:nvPr/>
        </p:nvSpPr>
        <p:spPr>
          <a:xfrm>
            <a:off x="1100810" y="2906049"/>
            <a:ext cx="3584665" cy="523220"/>
          </a:xfrm>
          <a:prstGeom prst="rect">
            <a:avLst/>
          </a:prstGeom>
          <a:solidFill>
            <a:schemeClr val="accent2">
              <a:lumMod val="40000"/>
              <a:lumOff val="60000"/>
            </a:schemeClr>
          </a:solidFill>
          <a:effectLst>
            <a:softEdge rad="101600"/>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食べるタイミング</a:t>
            </a:r>
          </a:p>
        </p:txBody>
      </p:sp>
      <p:sp>
        <p:nvSpPr>
          <p:cNvPr id="3" name="テキスト ボックス 2">
            <a:extLst>
              <a:ext uri="{FF2B5EF4-FFF2-40B4-BE49-F238E27FC236}">
                <a16:creationId xmlns:a16="http://schemas.microsoft.com/office/drawing/2014/main" id="{C536FCC3-E659-BA87-B1EA-52B42A6C9879}"/>
              </a:ext>
            </a:extLst>
          </p:cNvPr>
          <p:cNvSpPr txBox="1"/>
          <p:nvPr/>
        </p:nvSpPr>
        <p:spPr>
          <a:xfrm>
            <a:off x="444322" y="3533956"/>
            <a:ext cx="5700089"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２０１７年にノーベル医学・生理学賞を受賞したことで注目を集めていた時間栄養学をご存じでしょうか。「同じ人が同じものを食べたとしても、１日の中で、いつ食べたかによって、太りやすかったり、痩せやすくなったり」するという研究でした。また、そのほかの研究も通して次のようなことがわかってきました。</a:t>
            </a:r>
          </a:p>
        </p:txBody>
      </p:sp>
      <p:sp>
        <p:nvSpPr>
          <p:cNvPr id="9" name="テキスト ボックス 8">
            <a:extLst>
              <a:ext uri="{FF2B5EF4-FFF2-40B4-BE49-F238E27FC236}">
                <a16:creationId xmlns:a16="http://schemas.microsoft.com/office/drawing/2014/main" id="{488FE5EB-ED4E-C8C4-B504-88DC9962246D}"/>
              </a:ext>
            </a:extLst>
          </p:cNvPr>
          <p:cNvSpPr txBox="1"/>
          <p:nvPr/>
        </p:nvSpPr>
        <p:spPr>
          <a:xfrm>
            <a:off x="1318905" y="6494662"/>
            <a:ext cx="3590090" cy="461665"/>
          </a:xfrm>
          <a:prstGeom prst="rect">
            <a:avLst/>
          </a:prstGeom>
          <a:solidFill>
            <a:schemeClr val="accent2">
              <a:lumMod val="40000"/>
              <a:lumOff val="60000"/>
            </a:schemeClr>
          </a:solidFill>
          <a:effectLst>
            <a:softEdge rad="101600"/>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➀　１日３食がおすすめ　</a:t>
            </a:r>
            <a:endPar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D052C35C-0AE9-3D83-36ED-3D1E3077492C}"/>
              </a:ext>
            </a:extLst>
          </p:cNvPr>
          <p:cNvSpPr txBox="1"/>
          <p:nvPr/>
        </p:nvSpPr>
        <p:spPr>
          <a:xfrm>
            <a:off x="6461021" y="3492564"/>
            <a:ext cx="615531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１日の最初に何かを口にする時刻から１日の最後に何かを口にする時間を短くすることによって肥満の予防ができます。</a:t>
            </a:r>
            <a:endParaRPr kumimoji="1" lang="en-US" altLang="ja-JP" sz="2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BACA5E01-1D49-39A6-D0B0-0D536C85958E}"/>
              </a:ext>
            </a:extLst>
          </p:cNvPr>
          <p:cNvSpPr txBox="1"/>
          <p:nvPr/>
        </p:nvSpPr>
        <p:spPr>
          <a:xfrm>
            <a:off x="7186392" y="2962307"/>
            <a:ext cx="4995405" cy="461665"/>
          </a:xfrm>
          <a:prstGeom prst="rect">
            <a:avLst/>
          </a:prstGeom>
          <a:solidFill>
            <a:schemeClr val="accent2">
              <a:lumMod val="40000"/>
              <a:lumOff val="60000"/>
            </a:schemeClr>
          </a:solidFill>
          <a:effectLst>
            <a:softEdge rad="101600"/>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②　食事を食べる時間を区切る</a:t>
            </a:r>
          </a:p>
        </p:txBody>
      </p:sp>
      <p:sp>
        <p:nvSpPr>
          <p:cNvPr id="14" name="テキスト ボックス 13">
            <a:extLst>
              <a:ext uri="{FF2B5EF4-FFF2-40B4-BE49-F238E27FC236}">
                <a16:creationId xmlns:a16="http://schemas.microsoft.com/office/drawing/2014/main" id="{62CE22C7-5379-58A8-6C87-2CFABDABE47B}"/>
              </a:ext>
            </a:extLst>
          </p:cNvPr>
          <p:cNvSpPr txBox="1"/>
          <p:nvPr/>
        </p:nvSpPr>
        <p:spPr>
          <a:xfrm>
            <a:off x="327197" y="7053958"/>
            <a:ext cx="5584086"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食事の回数は１日に２～３回が肥満の予防に適しています。食べる時間のことを考えると、１日３回をおすすめします。逆に、１日１回に減らしたり、分食の回数を増やすのは特別な疾患の治療以外はおすすめしません。</a:t>
            </a:r>
          </a:p>
        </p:txBody>
      </p:sp>
      <p:graphicFrame>
        <p:nvGraphicFramePr>
          <p:cNvPr id="37" name="表 36">
            <a:extLst>
              <a:ext uri="{FF2B5EF4-FFF2-40B4-BE49-F238E27FC236}">
                <a16:creationId xmlns:a16="http://schemas.microsoft.com/office/drawing/2014/main" id="{CED83535-1CA8-AEAA-4EE1-D0C87896AF8B}"/>
              </a:ext>
            </a:extLst>
          </p:cNvPr>
          <p:cNvGraphicFramePr>
            <a:graphicFrameLocks noGrp="1"/>
          </p:cNvGraphicFramePr>
          <p:nvPr/>
        </p:nvGraphicFramePr>
        <p:xfrm>
          <a:off x="6683277" y="8876433"/>
          <a:ext cx="5788860" cy="475488"/>
        </p:xfrm>
        <a:graphic>
          <a:graphicData uri="http://schemas.openxmlformats.org/drawingml/2006/table">
            <a:tbl>
              <a:tblPr firstRow="1" bandRow="1">
                <a:tableStyleId>{5C22544A-7EE6-4342-B048-85BDC9FD1C3A}</a:tableStyleId>
              </a:tblPr>
              <a:tblGrid>
                <a:gridCol w="482405">
                  <a:extLst>
                    <a:ext uri="{9D8B030D-6E8A-4147-A177-3AD203B41FA5}">
                      <a16:colId xmlns:a16="http://schemas.microsoft.com/office/drawing/2014/main" val="2140530498"/>
                    </a:ext>
                  </a:extLst>
                </a:gridCol>
                <a:gridCol w="482405">
                  <a:extLst>
                    <a:ext uri="{9D8B030D-6E8A-4147-A177-3AD203B41FA5}">
                      <a16:colId xmlns:a16="http://schemas.microsoft.com/office/drawing/2014/main" val="4201829726"/>
                    </a:ext>
                  </a:extLst>
                </a:gridCol>
                <a:gridCol w="482405">
                  <a:extLst>
                    <a:ext uri="{9D8B030D-6E8A-4147-A177-3AD203B41FA5}">
                      <a16:colId xmlns:a16="http://schemas.microsoft.com/office/drawing/2014/main" val="739005821"/>
                    </a:ext>
                  </a:extLst>
                </a:gridCol>
                <a:gridCol w="482405">
                  <a:extLst>
                    <a:ext uri="{9D8B030D-6E8A-4147-A177-3AD203B41FA5}">
                      <a16:colId xmlns:a16="http://schemas.microsoft.com/office/drawing/2014/main" val="3159559993"/>
                    </a:ext>
                  </a:extLst>
                </a:gridCol>
                <a:gridCol w="482405">
                  <a:extLst>
                    <a:ext uri="{9D8B030D-6E8A-4147-A177-3AD203B41FA5}">
                      <a16:colId xmlns:a16="http://schemas.microsoft.com/office/drawing/2014/main" val="3366970115"/>
                    </a:ext>
                  </a:extLst>
                </a:gridCol>
                <a:gridCol w="482405">
                  <a:extLst>
                    <a:ext uri="{9D8B030D-6E8A-4147-A177-3AD203B41FA5}">
                      <a16:colId xmlns:a16="http://schemas.microsoft.com/office/drawing/2014/main" val="1272437428"/>
                    </a:ext>
                  </a:extLst>
                </a:gridCol>
                <a:gridCol w="482405">
                  <a:extLst>
                    <a:ext uri="{9D8B030D-6E8A-4147-A177-3AD203B41FA5}">
                      <a16:colId xmlns:a16="http://schemas.microsoft.com/office/drawing/2014/main" val="2045565746"/>
                    </a:ext>
                  </a:extLst>
                </a:gridCol>
                <a:gridCol w="482405">
                  <a:extLst>
                    <a:ext uri="{9D8B030D-6E8A-4147-A177-3AD203B41FA5}">
                      <a16:colId xmlns:a16="http://schemas.microsoft.com/office/drawing/2014/main" val="2732412330"/>
                    </a:ext>
                  </a:extLst>
                </a:gridCol>
                <a:gridCol w="482405">
                  <a:extLst>
                    <a:ext uri="{9D8B030D-6E8A-4147-A177-3AD203B41FA5}">
                      <a16:colId xmlns:a16="http://schemas.microsoft.com/office/drawing/2014/main" val="1372121363"/>
                    </a:ext>
                  </a:extLst>
                </a:gridCol>
                <a:gridCol w="482405">
                  <a:extLst>
                    <a:ext uri="{9D8B030D-6E8A-4147-A177-3AD203B41FA5}">
                      <a16:colId xmlns:a16="http://schemas.microsoft.com/office/drawing/2014/main" val="3179201204"/>
                    </a:ext>
                  </a:extLst>
                </a:gridCol>
                <a:gridCol w="482405">
                  <a:extLst>
                    <a:ext uri="{9D8B030D-6E8A-4147-A177-3AD203B41FA5}">
                      <a16:colId xmlns:a16="http://schemas.microsoft.com/office/drawing/2014/main" val="3109070605"/>
                    </a:ext>
                  </a:extLst>
                </a:gridCol>
                <a:gridCol w="482405">
                  <a:extLst>
                    <a:ext uri="{9D8B030D-6E8A-4147-A177-3AD203B41FA5}">
                      <a16:colId xmlns:a16="http://schemas.microsoft.com/office/drawing/2014/main" val="1311849905"/>
                    </a:ext>
                  </a:extLst>
                </a:gridCol>
              </a:tblGrid>
              <a:tr h="475488">
                <a:tc>
                  <a:txBody>
                    <a:bodyPr/>
                    <a:lstStyle/>
                    <a:p>
                      <a:endParaRPr kumimoji="1" lang="ja-JP" altLang="en-US"/>
                    </a:p>
                  </a:txBody>
                  <a:tcPr>
                    <a:solidFill>
                      <a:schemeClr val="accent1">
                        <a:lumMod val="40000"/>
                        <a:lumOff val="60000"/>
                      </a:schemeClr>
                    </a:solidFill>
                  </a:tcPr>
                </a:tc>
                <a:tc>
                  <a:txBody>
                    <a:bodyPr/>
                    <a:lstStyle/>
                    <a:p>
                      <a:endParaRPr kumimoji="1" lang="ja-JP" altLang="en-US" dirty="0"/>
                    </a:p>
                  </a:txBody>
                  <a:tcPr>
                    <a:solidFill>
                      <a:schemeClr val="accent1">
                        <a:lumMod val="40000"/>
                        <a:lumOff val="60000"/>
                      </a:schemeClr>
                    </a:solidFill>
                  </a:tcPr>
                </a:tc>
                <a:tc>
                  <a:txBody>
                    <a:bodyPr/>
                    <a:lstStyle/>
                    <a:p>
                      <a:endParaRPr kumimoji="1" lang="ja-JP" altLang="en-US" dirty="0"/>
                    </a:p>
                  </a:txBody>
                  <a:tcPr>
                    <a:solidFill>
                      <a:schemeClr val="accent1">
                        <a:lumMod val="40000"/>
                        <a:lumOff val="60000"/>
                      </a:schemeClr>
                    </a:solidFill>
                  </a:tcPr>
                </a:tc>
                <a:tc>
                  <a:txBody>
                    <a:bodyPr/>
                    <a:lstStyle/>
                    <a:p>
                      <a:endParaRPr kumimoji="1" lang="ja-JP" altLang="en-US" dirty="0"/>
                    </a:p>
                  </a:txBody>
                  <a:tcPr>
                    <a:solidFill>
                      <a:schemeClr val="accent1">
                        <a:lumMod val="40000"/>
                        <a:lumOff val="60000"/>
                      </a:schemeClr>
                    </a:solidFill>
                  </a:tcPr>
                </a:tc>
                <a:tc>
                  <a:txBody>
                    <a:bodyPr/>
                    <a:lstStyle/>
                    <a:p>
                      <a:endParaRPr kumimoji="1" lang="ja-JP" altLang="en-US" dirty="0"/>
                    </a:p>
                  </a:txBody>
                  <a:tcPr>
                    <a:solidFill>
                      <a:schemeClr val="accent1">
                        <a:lumMod val="40000"/>
                        <a:lumOff val="60000"/>
                      </a:schemeClr>
                    </a:solidFill>
                  </a:tcPr>
                </a:tc>
                <a:tc>
                  <a:txBody>
                    <a:bodyPr/>
                    <a:lstStyle/>
                    <a:p>
                      <a:endParaRPr kumimoji="1" lang="ja-JP" altLang="en-US" dirty="0"/>
                    </a:p>
                  </a:txBody>
                  <a:tcPr>
                    <a:solidFill>
                      <a:schemeClr val="accent2">
                        <a:lumMod val="20000"/>
                        <a:lumOff val="80000"/>
                      </a:schemeClr>
                    </a:solidFill>
                  </a:tcPr>
                </a:tc>
                <a:tc>
                  <a:txBody>
                    <a:bodyPr/>
                    <a:lstStyle/>
                    <a:p>
                      <a:endParaRPr kumimoji="1" lang="ja-JP" altLang="en-US" dirty="0"/>
                    </a:p>
                  </a:txBody>
                  <a:tcPr>
                    <a:solidFill>
                      <a:schemeClr val="accent2">
                        <a:lumMod val="20000"/>
                        <a:lumOff val="80000"/>
                      </a:schemeClr>
                    </a:solidFill>
                  </a:tcPr>
                </a:tc>
                <a:tc>
                  <a:txBody>
                    <a:bodyPr/>
                    <a:lstStyle/>
                    <a:p>
                      <a:endParaRPr kumimoji="1" lang="ja-JP" altLang="en-US" dirty="0"/>
                    </a:p>
                  </a:txBody>
                  <a:tcPr>
                    <a:solidFill>
                      <a:schemeClr val="accent2">
                        <a:lumMod val="20000"/>
                        <a:lumOff val="80000"/>
                      </a:schemeClr>
                    </a:solidFill>
                  </a:tcPr>
                </a:tc>
                <a:tc>
                  <a:txBody>
                    <a:bodyPr/>
                    <a:lstStyle/>
                    <a:p>
                      <a:endParaRPr kumimoji="1" lang="ja-JP" altLang="en-US" dirty="0"/>
                    </a:p>
                  </a:txBody>
                  <a:tcPr>
                    <a:solidFill>
                      <a:schemeClr val="accent2">
                        <a:lumMod val="20000"/>
                        <a:lumOff val="80000"/>
                      </a:schemeClr>
                    </a:solidFill>
                  </a:tcPr>
                </a:tc>
                <a:tc>
                  <a:txBody>
                    <a:bodyPr/>
                    <a:lstStyle/>
                    <a:p>
                      <a:endParaRPr kumimoji="1" lang="ja-JP" altLang="en-US" dirty="0"/>
                    </a:p>
                  </a:txBody>
                  <a:tcPr>
                    <a:solidFill>
                      <a:srgbClr val="FBE5D6"/>
                    </a:solidFill>
                  </a:tcPr>
                </a:tc>
                <a:tc>
                  <a:txBody>
                    <a:bodyPr/>
                    <a:lstStyle/>
                    <a:p>
                      <a:endParaRPr kumimoji="1" lang="ja-JP" altLang="en-US" dirty="0"/>
                    </a:p>
                  </a:txBody>
                  <a:tcPr>
                    <a:solidFill>
                      <a:srgbClr val="FBE5D6"/>
                    </a:solidFill>
                  </a:tcPr>
                </a:tc>
                <a:tc>
                  <a:txBody>
                    <a:bodyPr/>
                    <a:lstStyle/>
                    <a:p>
                      <a:endParaRPr kumimoji="1" lang="ja-JP" altLang="en-US" dirty="0"/>
                    </a:p>
                  </a:txBody>
                  <a:tcPr>
                    <a:solidFill>
                      <a:schemeClr val="accent1">
                        <a:lumMod val="40000"/>
                        <a:lumOff val="60000"/>
                      </a:schemeClr>
                    </a:solidFill>
                  </a:tcPr>
                </a:tc>
                <a:extLst>
                  <a:ext uri="{0D108BD9-81ED-4DB2-BD59-A6C34878D82A}">
                    <a16:rowId xmlns:a16="http://schemas.microsoft.com/office/drawing/2014/main" val="1135338987"/>
                  </a:ext>
                </a:extLst>
              </a:tr>
            </a:tbl>
          </a:graphicData>
        </a:graphic>
      </p:graphicFrame>
      <p:graphicFrame>
        <p:nvGraphicFramePr>
          <p:cNvPr id="38" name="表 37">
            <a:extLst>
              <a:ext uri="{FF2B5EF4-FFF2-40B4-BE49-F238E27FC236}">
                <a16:creationId xmlns:a16="http://schemas.microsoft.com/office/drawing/2014/main" id="{9BA41D4B-F484-6FF6-61EB-5C364ED5EA80}"/>
              </a:ext>
            </a:extLst>
          </p:cNvPr>
          <p:cNvGraphicFramePr>
            <a:graphicFrameLocks noGrp="1"/>
          </p:cNvGraphicFramePr>
          <p:nvPr/>
        </p:nvGraphicFramePr>
        <p:xfrm>
          <a:off x="6683277" y="8373121"/>
          <a:ext cx="5788860" cy="461665"/>
        </p:xfrm>
        <a:graphic>
          <a:graphicData uri="http://schemas.openxmlformats.org/drawingml/2006/table">
            <a:tbl>
              <a:tblPr firstRow="1" bandRow="1">
                <a:tableStyleId>{5C22544A-7EE6-4342-B048-85BDC9FD1C3A}</a:tableStyleId>
              </a:tblPr>
              <a:tblGrid>
                <a:gridCol w="482405">
                  <a:extLst>
                    <a:ext uri="{9D8B030D-6E8A-4147-A177-3AD203B41FA5}">
                      <a16:colId xmlns:a16="http://schemas.microsoft.com/office/drawing/2014/main" val="2140530498"/>
                    </a:ext>
                  </a:extLst>
                </a:gridCol>
                <a:gridCol w="482405">
                  <a:extLst>
                    <a:ext uri="{9D8B030D-6E8A-4147-A177-3AD203B41FA5}">
                      <a16:colId xmlns:a16="http://schemas.microsoft.com/office/drawing/2014/main" val="4201829726"/>
                    </a:ext>
                  </a:extLst>
                </a:gridCol>
                <a:gridCol w="482405">
                  <a:extLst>
                    <a:ext uri="{9D8B030D-6E8A-4147-A177-3AD203B41FA5}">
                      <a16:colId xmlns:a16="http://schemas.microsoft.com/office/drawing/2014/main" val="739005821"/>
                    </a:ext>
                  </a:extLst>
                </a:gridCol>
                <a:gridCol w="482405">
                  <a:extLst>
                    <a:ext uri="{9D8B030D-6E8A-4147-A177-3AD203B41FA5}">
                      <a16:colId xmlns:a16="http://schemas.microsoft.com/office/drawing/2014/main" val="3159559993"/>
                    </a:ext>
                  </a:extLst>
                </a:gridCol>
                <a:gridCol w="482405">
                  <a:extLst>
                    <a:ext uri="{9D8B030D-6E8A-4147-A177-3AD203B41FA5}">
                      <a16:colId xmlns:a16="http://schemas.microsoft.com/office/drawing/2014/main" val="3366970115"/>
                    </a:ext>
                  </a:extLst>
                </a:gridCol>
                <a:gridCol w="482405">
                  <a:extLst>
                    <a:ext uri="{9D8B030D-6E8A-4147-A177-3AD203B41FA5}">
                      <a16:colId xmlns:a16="http://schemas.microsoft.com/office/drawing/2014/main" val="1272437428"/>
                    </a:ext>
                  </a:extLst>
                </a:gridCol>
                <a:gridCol w="482405">
                  <a:extLst>
                    <a:ext uri="{9D8B030D-6E8A-4147-A177-3AD203B41FA5}">
                      <a16:colId xmlns:a16="http://schemas.microsoft.com/office/drawing/2014/main" val="2045565746"/>
                    </a:ext>
                  </a:extLst>
                </a:gridCol>
                <a:gridCol w="482405">
                  <a:extLst>
                    <a:ext uri="{9D8B030D-6E8A-4147-A177-3AD203B41FA5}">
                      <a16:colId xmlns:a16="http://schemas.microsoft.com/office/drawing/2014/main" val="2732412330"/>
                    </a:ext>
                  </a:extLst>
                </a:gridCol>
                <a:gridCol w="482405">
                  <a:extLst>
                    <a:ext uri="{9D8B030D-6E8A-4147-A177-3AD203B41FA5}">
                      <a16:colId xmlns:a16="http://schemas.microsoft.com/office/drawing/2014/main" val="1372121363"/>
                    </a:ext>
                  </a:extLst>
                </a:gridCol>
                <a:gridCol w="482405">
                  <a:extLst>
                    <a:ext uri="{9D8B030D-6E8A-4147-A177-3AD203B41FA5}">
                      <a16:colId xmlns:a16="http://schemas.microsoft.com/office/drawing/2014/main" val="3179201204"/>
                    </a:ext>
                  </a:extLst>
                </a:gridCol>
                <a:gridCol w="482405">
                  <a:extLst>
                    <a:ext uri="{9D8B030D-6E8A-4147-A177-3AD203B41FA5}">
                      <a16:colId xmlns:a16="http://schemas.microsoft.com/office/drawing/2014/main" val="3109070605"/>
                    </a:ext>
                  </a:extLst>
                </a:gridCol>
                <a:gridCol w="482405">
                  <a:extLst>
                    <a:ext uri="{9D8B030D-6E8A-4147-A177-3AD203B41FA5}">
                      <a16:colId xmlns:a16="http://schemas.microsoft.com/office/drawing/2014/main" val="1311849905"/>
                    </a:ext>
                  </a:extLst>
                </a:gridCol>
              </a:tblGrid>
              <a:tr h="461665">
                <a:tc>
                  <a:txBody>
                    <a:bodyPr/>
                    <a:lstStyle/>
                    <a:p>
                      <a:endParaRPr kumimoji="1" lang="ja-JP" altLang="en-US"/>
                    </a:p>
                  </a:txBody>
                  <a:tcPr>
                    <a:solidFill>
                      <a:schemeClr val="accent1">
                        <a:lumMod val="40000"/>
                        <a:lumOff val="60000"/>
                      </a:schemeClr>
                    </a:solidFill>
                  </a:tcPr>
                </a:tc>
                <a:tc>
                  <a:txBody>
                    <a:bodyPr/>
                    <a:lstStyle/>
                    <a:p>
                      <a:endParaRPr kumimoji="1" lang="ja-JP" altLang="en-US" dirty="0"/>
                    </a:p>
                  </a:txBody>
                  <a:tcPr>
                    <a:solidFill>
                      <a:schemeClr val="accent1">
                        <a:lumMod val="40000"/>
                        <a:lumOff val="60000"/>
                      </a:schemeClr>
                    </a:solidFill>
                  </a:tcPr>
                </a:tc>
                <a:tc>
                  <a:txBody>
                    <a:bodyPr/>
                    <a:lstStyle/>
                    <a:p>
                      <a:endParaRPr kumimoji="1" lang="ja-JP" altLang="en-US" dirty="0"/>
                    </a:p>
                  </a:txBody>
                  <a:tcPr>
                    <a:solidFill>
                      <a:schemeClr val="accent1">
                        <a:lumMod val="40000"/>
                        <a:lumOff val="60000"/>
                      </a:schemeClr>
                    </a:solidFill>
                  </a:tcPr>
                </a:tc>
                <a:tc>
                  <a:txBody>
                    <a:bodyPr/>
                    <a:lstStyle/>
                    <a:p>
                      <a:endParaRPr kumimoji="1" lang="ja-JP" altLang="en-US" dirty="0"/>
                    </a:p>
                  </a:txBody>
                  <a:tcPr>
                    <a:solidFill>
                      <a:schemeClr val="accent2">
                        <a:lumMod val="20000"/>
                        <a:lumOff val="80000"/>
                      </a:schemeClr>
                    </a:solidFill>
                  </a:tcPr>
                </a:tc>
                <a:tc>
                  <a:txBody>
                    <a:bodyPr/>
                    <a:lstStyle/>
                    <a:p>
                      <a:endParaRPr kumimoji="1" lang="ja-JP" altLang="en-US" dirty="0"/>
                    </a:p>
                  </a:txBody>
                  <a:tcPr>
                    <a:solidFill>
                      <a:schemeClr val="accent2">
                        <a:lumMod val="20000"/>
                        <a:lumOff val="80000"/>
                      </a:schemeClr>
                    </a:solidFill>
                  </a:tcPr>
                </a:tc>
                <a:tc>
                  <a:txBody>
                    <a:bodyPr/>
                    <a:lstStyle/>
                    <a:p>
                      <a:endParaRPr kumimoji="1" lang="ja-JP" altLang="en-US" dirty="0"/>
                    </a:p>
                  </a:txBody>
                  <a:tcPr>
                    <a:solidFill>
                      <a:schemeClr val="accent2">
                        <a:lumMod val="20000"/>
                        <a:lumOff val="80000"/>
                      </a:schemeClr>
                    </a:solidFill>
                  </a:tcPr>
                </a:tc>
                <a:tc>
                  <a:txBody>
                    <a:bodyPr/>
                    <a:lstStyle/>
                    <a:p>
                      <a:endParaRPr kumimoji="1" lang="ja-JP" altLang="en-US" dirty="0"/>
                    </a:p>
                  </a:txBody>
                  <a:tcPr>
                    <a:solidFill>
                      <a:schemeClr val="accent2">
                        <a:lumMod val="20000"/>
                        <a:lumOff val="80000"/>
                      </a:schemeClr>
                    </a:solidFill>
                  </a:tcPr>
                </a:tc>
                <a:tc>
                  <a:txBody>
                    <a:bodyPr/>
                    <a:lstStyle/>
                    <a:p>
                      <a:endParaRPr kumimoji="1" lang="ja-JP" altLang="en-US" dirty="0"/>
                    </a:p>
                  </a:txBody>
                  <a:tcPr>
                    <a:solidFill>
                      <a:schemeClr val="accent2">
                        <a:lumMod val="20000"/>
                        <a:lumOff val="80000"/>
                      </a:schemeClr>
                    </a:solidFill>
                  </a:tcPr>
                </a:tc>
                <a:tc>
                  <a:txBody>
                    <a:bodyPr/>
                    <a:lstStyle/>
                    <a:p>
                      <a:endParaRPr kumimoji="1" lang="ja-JP" altLang="en-US" dirty="0"/>
                    </a:p>
                  </a:txBody>
                  <a:tcPr>
                    <a:solidFill>
                      <a:schemeClr val="accent2">
                        <a:lumMod val="20000"/>
                        <a:lumOff val="80000"/>
                      </a:schemeClr>
                    </a:solidFill>
                  </a:tcPr>
                </a:tc>
                <a:tc>
                  <a:txBody>
                    <a:bodyPr/>
                    <a:lstStyle/>
                    <a:p>
                      <a:endParaRPr kumimoji="1" lang="ja-JP" altLang="en-US" dirty="0"/>
                    </a:p>
                  </a:txBody>
                  <a:tcPr>
                    <a:solidFill>
                      <a:schemeClr val="accent1">
                        <a:lumMod val="40000"/>
                        <a:lumOff val="60000"/>
                      </a:schemeClr>
                    </a:solidFill>
                  </a:tcPr>
                </a:tc>
                <a:tc>
                  <a:txBody>
                    <a:bodyPr/>
                    <a:lstStyle/>
                    <a:p>
                      <a:endParaRPr kumimoji="1" lang="ja-JP" altLang="en-US"/>
                    </a:p>
                  </a:txBody>
                  <a:tcPr>
                    <a:solidFill>
                      <a:schemeClr val="accent1">
                        <a:lumMod val="40000"/>
                        <a:lumOff val="60000"/>
                      </a:schemeClr>
                    </a:solidFill>
                  </a:tcPr>
                </a:tc>
                <a:tc>
                  <a:txBody>
                    <a:bodyPr/>
                    <a:lstStyle/>
                    <a:p>
                      <a:endParaRPr kumimoji="1" lang="ja-JP" altLang="en-US" dirty="0"/>
                    </a:p>
                  </a:txBody>
                  <a:tcPr>
                    <a:solidFill>
                      <a:schemeClr val="accent1">
                        <a:lumMod val="40000"/>
                        <a:lumOff val="60000"/>
                      </a:schemeClr>
                    </a:solidFill>
                  </a:tcPr>
                </a:tc>
                <a:extLst>
                  <a:ext uri="{0D108BD9-81ED-4DB2-BD59-A6C34878D82A}">
                    <a16:rowId xmlns:a16="http://schemas.microsoft.com/office/drawing/2014/main" val="1135338987"/>
                  </a:ext>
                </a:extLst>
              </a:tr>
            </a:tbl>
          </a:graphicData>
        </a:graphic>
      </p:graphicFrame>
      <p:sp>
        <p:nvSpPr>
          <p:cNvPr id="40" name="テキスト ボックス 39">
            <a:extLst>
              <a:ext uri="{FF2B5EF4-FFF2-40B4-BE49-F238E27FC236}">
                <a16:creationId xmlns:a16="http://schemas.microsoft.com/office/drawing/2014/main" id="{06D08478-359C-39F9-BF82-7D0C708F17AF}"/>
              </a:ext>
            </a:extLst>
          </p:cNvPr>
          <p:cNvSpPr txBox="1"/>
          <p:nvPr/>
        </p:nvSpPr>
        <p:spPr>
          <a:xfrm>
            <a:off x="6461021" y="7965207"/>
            <a:ext cx="6454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0</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時</a:t>
            </a:r>
          </a:p>
        </p:txBody>
      </p:sp>
      <p:sp>
        <p:nvSpPr>
          <p:cNvPr id="41" name="テキスト ボックス 40">
            <a:extLst>
              <a:ext uri="{FF2B5EF4-FFF2-40B4-BE49-F238E27FC236}">
                <a16:creationId xmlns:a16="http://schemas.microsoft.com/office/drawing/2014/main" id="{946C3922-D0B6-1483-9509-117A572B4B00}"/>
              </a:ext>
            </a:extLst>
          </p:cNvPr>
          <p:cNvSpPr txBox="1"/>
          <p:nvPr/>
        </p:nvSpPr>
        <p:spPr>
          <a:xfrm>
            <a:off x="9254976" y="7981812"/>
            <a:ext cx="85823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12</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時</a:t>
            </a:r>
          </a:p>
        </p:txBody>
      </p:sp>
      <p:sp>
        <p:nvSpPr>
          <p:cNvPr id="42" name="テキスト ボックス 41">
            <a:extLst>
              <a:ext uri="{FF2B5EF4-FFF2-40B4-BE49-F238E27FC236}">
                <a16:creationId xmlns:a16="http://schemas.microsoft.com/office/drawing/2014/main" id="{53D25115-F8BB-15E3-A6AB-D0EF387282F5}"/>
              </a:ext>
            </a:extLst>
          </p:cNvPr>
          <p:cNvSpPr txBox="1"/>
          <p:nvPr/>
        </p:nvSpPr>
        <p:spPr>
          <a:xfrm>
            <a:off x="7807634" y="7973069"/>
            <a:ext cx="6454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6</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時</a:t>
            </a:r>
          </a:p>
        </p:txBody>
      </p:sp>
      <p:sp>
        <p:nvSpPr>
          <p:cNvPr id="43" name="テキスト ボックス 42">
            <a:extLst>
              <a:ext uri="{FF2B5EF4-FFF2-40B4-BE49-F238E27FC236}">
                <a16:creationId xmlns:a16="http://schemas.microsoft.com/office/drawing/2014/main" id="{482752FE-1C35-40F5-B9FD-C8AE9B648AE2}"/>
              </a:ext>
            </a:extLst>
          </p:cNvPr>
          <p:cNvSpPr txBox="1"/>
          <p:nvPr/>
        </p:nvSpPr>
        <p:spPr>
          <a:xfrm>
            <a:off x="10702320" y="7931121"/>
            <a:ext cx="72095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18</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時</a:t>
            </a:r>
          </a:p>
        </p:txBody>
      </p:sp>
      <p:sp>
        <p:nvSpPr>
          <p:cNvPr id="44" name="テキスト ボックス 43">
            <a:extLst>
              <a:ext uri="{FF2B5EF4-FFF2-40B4-BE49-F238E27FC236}">
                <a16:creationId xmlns:a16="http://schemas.microsoft.com/office/drawing/2014/main" id="{F0D6CE3F-0FCD-4950-2FE3-8DEF65C55839}"/>
              </a:ext>
            </a:extLst>
          </p:cNvPr>
          <p:cNvSpPr txBox="1"/>
          <p:nvPr/>
        </p:nvSpPr>
        <p:spPr>
          <a:xfrm>
            <a:off x="12149663" y="7931122"/>
            <a:ext cx="5647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0</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時</a:t>
            </a:r>
          </a:p>
        </p:txBody>
      </p:sp>
      <p:sp>
        <p:nvSpPr>
          <p:cNvPr id="48" name="テキスト ボックス 47">
            <a:extLst>
              <a:ext uri="{FF2B5EF4-FFF2-40B4-BE49-F238E27FC236}">
                <a16:creationId xmlns:a16="http://schemas.microsoft.com/office/drawing/2014/main" id="{4B3810A3-5ACE-E09A-742C-40DD55EA1795}"/>
              </a:ext>
            </a:extLst>
          </p:cNvPr>
          <p:cNvSpPr txBox="1"/>
          <p:nvPr/>
        </p:nvSpPr>
        <p:spPr>
          <a:xfrm>
            <a:off x="6311871" y="6750457"/>
            <a:ext cx="6341837"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特に大切なのは朝食です。いくら食べる時間を区切っても朝を抜いたり、食事の時間が夜遅い時間に偏っていると肥満予防にはなりません。</a:t>
            </a:r>
            <a:endParaRPr kumimoji="1" lang="en-US" altLang="ja-JP" sz="2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54" name="直線矢印コネクタ 53">
            <a:extLst>
              <a:ext uri="{FF2B5EF4-FFF2-40B4-BE49-F238E27FC236}">
                <a16:creationId xmlns:a16="http://schemas.microsoft.com/office/drawing/2014/main" id="{4F95D252-9B4C-312E-FD52-883BE2ABA91B}"/>
              </a:ext>
            </a:extLst>
          </p:cNvPr>
          <p:cNvCxnSpPr>
            <a:cxnSpLocks/>
          </p:cNvCxnSpPr>
          <p:nvPr/>
        </p:nvCxnSpPr>
        <p:spPr>
          <a:xfrm>
            <a:off x="9563100" y="8605222"/>
            <a:ext cx="1408836" cy="0"/>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F43DDB95-FFE9-EE28-F09F-934A6FFE67C3}"/>
              </a:ext>
            </a:extLst>
          </p:cNvPr>
          <p:cNvCxnSpPr>
            <a:cxnSpLocks/>
          </p:cNvCxnSpPr>
          <p:nvPr/>
        </p:nvCxnSpPr>
        <p:spPr>
          <a:xfrm>
            <a:off x="9197340" y="9114177"/>
            <a:ext cx="2758440" cy="0"/>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7" name="テキスト ボックス 56">
            <a:extLst>
              <a:ext uri="{FF2B5EF4-FFF2-40B4-BE49-F238E27FC236}">
                <a16:creationId xmlns:a16="http://schemas.microsoft.com/office/drawing/2014/main" id="{75C3C621-EAAE-92C9-F4B8-42E2643A0054}"/>
              </a:ext>
            </a:extLst>
          </p:cNvPr>
          <p:cNvSpPr txBox="1"/>
          <p:nvPr/>
        </p:nvSpPr>
        <p:spPr>
          <a:xfrm>
            <a:off x="6134105" y="8854371"/>
            <a:ext cx="62920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6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a:t>
            </a:r>
            <a:endParaRPr kumimoji="1" lang="ja-JP" altLang="en-US" sz="36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p:txBody>
      </p:sp>
      <p:graphicFrame>
        <p:nvGraphicFramePr>
          <p:cNvPr id="8" name="表 7">
            <a:extLst>
              <a:ext uri="{FF2B5EF4-FFF2-40B4-BE49-F238E27FC236}">
                <a16:creationId xmlns:a16="http://schemas.microsoft.com/office/drawing/2014/main" id="{2D67627E-EE13-1382-7F82-85EEB3E08EC7}"/>
              </a:ext>
            </a:extLst>
          </p:cNvPr>
          <p:cNvGraphicFramePr>
            <a:graphicFrameLocks noGrp="1"/>
          </p:cNvGraphicFramePr>
          <p:nvPr/>
        </p:nvGraphicFramePr>
        <p:xfrm>
          <a:off x="6665321" y="5474956"/>
          <a:ext cx="5879976" cy="514863"/>
        </p:xfrm>
        <a:graphic>
          <a:graphicData uri="http://schemas.openxmlformats.org/drawingml/2006/table">
            <a:tbl>
              <a:tblPr firstRow="1" bandRow="1">
                <a:tableStyleId>{5C22544A-7EE6-4342-B048-85BDC9FD1C3A}</a:tableStyleId>
              </a:tblPr>
              <a:tblGrid>
                <a:gridCol w="489998">
                  <a:extLst>
                    <a:ext uri="{9D8B030D-6E8A-4147-A177-3AD203B41FA5}">
                      <a16:colId xmlns:a16="http://schemas.microsoft.com/office/drawing/2014/main" val="2140530498"/>
                    </a:ext>
                  </a:extLst>
                </a:gridCol>
                <a:gridCol w="489998">
                  <a:extLst>
                    <a:ext uri="{9D8B030D-6E8A-4147-A177-3AD203B41FA5}">
                      <a16:colId xmlns:a16="http://schemas.microsoft.com/office/drawing/2014/main" val="4201829726"/>
                    </a:ext>
                  </a:extLst>
                </a:gridCol>
                <a:gridCol w="489998">
                  <a:extLst>
                    <a:ext uri="{9D8B030D-6E8A-4147-A177-3AD203B41FA5}">
                      <a16:colId xmlns:a16="http://schemas.microsoft.com/office/drawing/2014/main" val="739005821"/>
                    </a:ext>
                  </a:extLst>
                </a:gridCol>
                <a:gridCol w="489998">
                  <a:extLst>
                    <a:ext uri="{9D8B030D-6E8A-4147-A177-3AD203B41FA5}">
                      <a16:colId xmlns:a16="http://schemas.microsoft.com/office/drawing/2014/main" val="3159559993"/>
                    </a:ext>
                  </a:extLst>
                </a:gridCol>
                <a:gridCol w="489998">
                  <a:extLst>
                    <a:ext uri="{9D8B030D-6E8A-4147-A177-3AD203B41FA5}">
                      <a16:colId xmlns:a16="http://schemas.microsoft.com/office/drawing/2014/main" val="3366970115"/>
                    </a:ext>
                  </a:extLst>
                </a:gridCol>
                <a:gridCol w="489998">
                  <a:extLst>
                    <a:ext uri="{9D8B030D-6E8A-4147-A177-3AD203B41FA5}">
                      <a16:colId xmlns:a16="http://schemas.microsoft.com/office/drawing/2014/main" val="1272437428"/>
                    </a:ext>
                  </a:extLst>
                </a:gridCol>
                <a:gridCol w="489998">
                  <a:extLst>
                    <a:ext uri="{9D8B030D-6E8A-4147-A177-3AD203B41FA5}">
                      <a16:colId xmlns:a16="http://schemas.microsoft.com/office/drawing/2014/main" val="2045565746"/>
                    </a:ext>
                  </a:extLst>
                </a:gridCol>
                <a:gridCol w="489998">
                  <a:extLst>
                    <a:ext uri="{9D8B030D-6E8A-4147-A177-3AD203B41FA5}">
                      <a16:colId xmlns:a16="http://schemas.microsoft.com/office/drawing/2014/main" val="2732412330"/>
                    </a:ext>
                  </a:extLst>
                </a:gridCol>
                <a:gridCol w="489998">
                  <a:extLst>
                    <a:ext uri="{9D8B030D-6E8A-4147-A177-3AD203B41FA5}">
                      <a16:colId xmlns:a16="http://schemas.microsoft.com/office/drawing/2014/main" val="1372121363"/>
                    </a:ext>
                  </a:extLst>
                </a:gridCol>
                <a:gridCol w="489998">
                  <a:extLst>
                    <a:ext uri="{9D8B030D-6E8A-4147-A177-3AD203B41FA5}">
                      <a16:colId xmlns:a16="http://schemas.microsoft.com/office/drawing/2014/main" val="3179201204"/>
                    </a:ext>
                  </a:extLst>
                </a:gridCol>
                <a:gridCol w="489998">
                  <a:extLst>
                    <a:ext uri="{9D8B030D-6E8A-4147-A177-3AD203B41FA5}">
                      <a16:colId xmlns:a16="http://schemas.microsoft.com/office/drawing/2014/main" val="3109070605"/>
                    </a:ext>
                  </a:extLst>
                </a:gridCol>
                <a:gridCol w="489998">
                  <a:extLst>
                    <a:ext uri="{9D8B030D-6E8A-4147-A177-3AD203B41FA5}">
                      <a16:colId xmlns:a16="http://schemas.microsoft.com/office/drawing/2014/main" val="1311849905"/>
                    </a:ext>
                  </a:extLst>
                </a:gridCol>
              </a:tblGrid>
              <a:tr h="514863">
                <a:tc>
                  <a:txBody>
                    <a:bodyPr/>
                    <a:lstStyle/>
                    <a:p>
                      <a:endParaRPr kumimoji="1" lang="ja-JP" altLang="en-US"/>
                    </a:p>
                  </a:txBody>
                  <a:tcPr>
                    <a:solidFill>
                      <a:schemeClr val="accent1">
                        <a:lumMod val="40000"/>
                        <a:lumOff val="60000"/>
                      </a:schemeClr>
                    </a:solidFill>
                  </a:tcPr>
                </a:tc>
                <a:tc>
                  <a:txBody>
                    <a:bodyPr/>
                    <a:lstStyle/>
                    <a:p>
                      <a:endParaRPr kumimoji="1" lang="ja-JP" altLang="en-US" dirty="0"/>
                    </a:p>
                  </a:txBody>
                  <a:tcPr>
                    <a:solidFill>
                      <a:schemeClr val="accent1">
                        <a:lumMod val="40000"/>
                        <a:lumOff val="60000"/>
                      </a:schemeClr>
                    </a:solidFill>
                  </a:tcPr>
                </a:tc>
                <a:tc>
                  <a:txBody>
                    <a:bodyPr/>
                    <a:lstStyle/>
                    <a:p>
                      <a:endParaRPr kumimoji="1" lang="ja-JP" altLang="en-US" dirty="0"/>
                    </a:p>
                  </a:txBody>
                  <a:tcPr>
                    <a:solidFill>
                      <a:schemeClr val="accent1">
                        <a:lumMod val="40000"/>
                        <a:lumOff val="60000"/>
                      </a:schemeClr>
                    </a:solidFill>
                  </a:tcPr>
                </a:tc>
                <a:tc>
                  <a:txBody>
                    <a:bodyPr/>
                    <a:lstStyle/>
                    <a:p>
                      <a:endParaRPr kumimoji="1" lang="ja-JP" altLang="en-US" dirty="0"/>
                    </a:p>
                  </a:txBody>
                  <a:tcPr>
                    <a:solidFill>
                      <a:schemeClr val="accent2">
                        <a:lumMod val="20000"/>
                        <a:lumOff val="80000"/>
                      </a:schemeClr>
                    </a:solidFill>
                  </a:tcPr>
                </a:tc>
                <a:tc>
                  <a:txBody>
                    <a:bodyPr/>
                    <a:lstStyle/>
                    <a:p>
                      <a:endParaRPr kumimoji="1" lang="ja-JP" altLang="en-US" dirty="0"/>
                    </a:p>
                  </a:txBody>
                  <a:tcPr>
                    <a:solidFill>
                      <a:schemeClr val="accent2">
                        <a:lumMod val="20000"/>
                        <a:lumOff val="80000"/>
                      </a:schemeClr>
                    </a:solidFill>
                  </a:tcPr>
                </a:tc>
                <a:tc>
                  <a:txBody>
                    <a:bodyPr/>
                    <a:lstStyle/>
                    <a:p>
                      <a:endParaRPr kumimoji="1" lang="ja-JP" altLang="en-US" dirty="0"/>
                    </a:p>
                  </a:txBody>
                  <a:tcPr>
                    <a:solidFill>
                      <a:schemeClr val="accent2">
                        <a:lumMod val="20000"/>
                        <a:lumOff val="80000"/>
                      </a:schemeClr>
                    </a:solidFill>
                  </a:tcPr>
                </a:tc>
                <a:tc>
                  <a:txBody>
                    <a:bodyPr/>
                    <a:lstStyle/>
                    <a:p>
                      <a:endParaRPr kumimoji="1" lang="ja-JP" altLang="en-US" dirty="0"/>
                    </a:p>
                  </a:txBody>
                  <a:tcPr>
                    <a:solidFill>
                      <a:schemeClr val="accent2">
                        <a:lumMod val="20000"/>
                        <a:lumOff val="80000"/>
                      </a:schemeClr>
                    </a:solidFill>
                  </a:tcPr>
                </a:tc>
                <a:tc>
                  <a:txBody>
                    <a:bodyPr/>
                    <a:lstStyle/>
                    <a:p>
                      <a:endParaRPr kumimoji="1" lang="ja-JP" altLang="en-US" dirty="0"/>
                    </a:p>
                  </a:txBody>
                  <a:tcPr>
                    <a:solidFill>
                      <a:schemeClr val="accent2">
                        <a:lumMod val="20000"/>
                        <a:lumOff val="80000"/>
                      </a:schemeClr>
                    </a:solidFill>
                  </a:tcPr>
                </a:tc>
                <a:tc>
                  <a:txBody>
                    <a:bodyPr/>
                    <a:lstStyle/>
                    <a:p>
                      <a:endParaRPr kumimoji="1" lang="ja-JP" altLang="en-US" dirty="0"/>
                    </a:p>
                  </a:txBody>
                  <a:tcPr>
                    <a:solidFill>
                      <a:srgbClr val="FBE5D6"/>
                    </a:solidFill>
                  </a:tcPr>
                </a:tc>
                <a:tc>
                  <a:txBody>
                    <a:bodyPr/>
                    <a:lstStyle/>
                    <a:p>
                      <a:endParaRPr kumimoji="1" lang="ja-JP" altLang="en-US" dirty="0"/>
                    </a:p>
                  </a:txBody>
                  <a:tcPr>
                    <a:solidFill>
                      <a:srgbClr val="FBE5D6"/>
                    </a:solidFill>
                  </a:tcPr>
                </a:tc>
                <a:tc>
                  <a:txBody>
                    <a:bodyPr/>
                    <a:lstStyle/>
                    <a:p>
                      <a:endParaRPr kumimoji="1" lang="ja-JP" altLang="en-US" dirty="0"/>
                    </a:p>
                  </a:txBody>
                  <a:tcPr>
                    <a:solidFill>
                      <a:srgbClr val="FBE5D6"/>
                    </a:solidFill>
                  </a:tcPr>
                </a:tc>
                <a:tc>
                  <a:txBody>
                    <a:bodyPr/>
                    <a:lstStyle/>
                    <a:p>
                      <a:endParaRPr kumimoji="1" lang="ja-JP" altLang="en-US" dirty="0"/>
                    </a:p>
                  </a:txBody>
                  <a:tcPr>
                    <a:solidFill>
                      <a:schemeClr val="accent1">
                        <a:lumMod val="40000"/>
                        <a:lumOff val="60000"/>
                      </a:schemeClr>
                    </a:solidFill>
                  </a:tcPr>
                </a:tc>
                <a:extLst>
                  <a:ext uri="{0D108BD9-81ED-4DB2-BD59-A6C34878D82A}">
                    <a16:rowId xmlns:a16="http://schemas.microsoft.com/office/drawing/2014/main" val="1135338987"/>
                  </a:ext>
                </a:extLst>
              </a:tr>
            </a:tbl>
          </a:graphicData>
        </a:graphic>
      </p:graphicFrame>
      <p:graphicFrame>
        <p:nvGraphicFramePr>
          <p:cNvPr id="15" name="表 14">
            <a:extLst>
              <a:ext uri="{FF2B5EF4-FFF2-40B4-BE49-F238E27FC236}">
                <a16:creationId xmlns:a16="http://schemas.microsoft.com/office/drawing/2014/main" id="{D2E42D0F-2456-144A-9756-481CF5A903D3}"/>
              </a:ext>
            </a:extLst>
          </p:cNvPr>
          <p:cNvGraphicFramePr>
            <a:graphicFrameLocks noGrp="1"/>
          </p:cNvGraphicFramePr>
          <p:nvPr/>
        </p:nvGraphicFramePr>
        <p:xfrm>
          <a:off x="6665321" y="4955516"/>
          <a:ext cx="5879976" cy="499895"/>
        </p:xfrm>
        <a:graphic>
          <a:graphicData uri="http://schemas.openxmlformats.org/drawingml/2006/table">
            <a:tbl>
              <a:tblPr firstRow="1" bandRow="1">
                <a:tableStyleId>{5C22544A-7EE6-4342-B048-85BDC9FD1C3A}</a:tableStyleId>
              </a:tblPr>
              <a:tblGrid>
                <a:gridCol w="489998">
                  <a:extLst>
                    <a:ext uri="{9D8B030D-6E8A-4147-A177-3AD203B41FA5}">
                      <a16:colId xmlns:a16="http://schemas.microsoft.com/office/drawing/2014/main" val="2140530498"/>
                    </a:ext>
                  </a:extLst>
                </a:gridCol>
                <a:gridCol w="489998">
                  <a:extLst>
                    <a:ext uri="{9D8B030D-6E8A-4147-A177-3AD203B41FA5}">
                      <a16:colId xmlns:a16="http://schemas.microsoft.com/office/drawing/2014/main" val="4201829726"/>
                    </a:ext>
                  </a:extLst>
                </a:gridCol>
                <a:gridCol w="489998">
                  <a:extLst>
                    <a:ext uri="{9D8B030D-6E8A-4147-A177-3AD203B41FA5}">
                      <a16:colId xmlns:a16="http://schemas.microsoft.com/office/drawing/2014/main" val="739005821"/>
                    </a:ext>
                  </a:extLst>
                </a:gridCol>
                <a:gridCol w="489998">
                  <a:extLst>
                    <a:ext uri="{9D8B030D-6E8A-4147-A177-3AD203B41FA5}">
                      <a16:colId xmlns:a16="http://schemas.microsoft.com/office/drawing/2014/main" val="3159559993"/>
                    </a:ext>
                  </a:extLst>
                </a:gridCol>
                <a:gridCol w="489998">
                  <a:extLst>
                    <a:ext uri="{9D8B030D-6E8A-4147-A177-3AD203B41FA5}">
                      <a16:colId xmlns:a16="http://schemas.microsoft.com/office/drawing/2014/main" val="3366970115"/>
                    </a:ext>
                  </a:extLst>
                </a:gridCol>
                <a:gridCol w="489998">
                  <a:extLst>
                    <a:ext uri="{9D8B030D-6E8A-4147-A177-3AD203B41FA5}">
                      <a16:colId xmlns:a16="http://schemas.microsoft.com/office/drawing/2014/main" val="1272437428"/>
                    </a:ext>
                  </a:extLst>
                </a:gridCol>
                <a:gridCol w="489998">
                  <a:extLst>
                    <a:ext uri="{9D8B030D-6E8A-4147-A177-3AD203B41FA5}">
                      <a16:colId xmlns:a16="http://schemas.microsoft.com/office/drawing/2014/main" val="2045565746"/>
                    </a:ext>
                  </a:extLst>
                </a:gridCol>
                <a:gridCol w="489998">
                  <a:extLst>
                    <a:ext uri="{9D8B030D-6E8A-4147-A177-3AD203B41FA5}">
                      <a16:colId xmlns:a16="http://schemas.microsoft.com/office/drawing/2014/main" val="2732412330"/>
                    </a:ext>
                  </a:extLst>
                </a:gridCol>
                <a:gridCol w="489998">
                  <a:extLst>
                    <a:ext uri="{9D8B030D-6E8A-4147-A177-3AD203B41FA5}">
                      <a16:colId xmlns:a16="http://schemas.microsoft.com/office/drawing/2014/main" val="1372121363"/>
                    </a:ext>
                  </a:extLst>
                </a:gridCol>
                <a:gridCol w="489998">
                  <a:extLst>
                    <a:ext uri="{9D8B030D-6E8A-4147-A177-3AD203B41FA5}">
                      <a16:colId xmlns:a16="http://schemas.microsoft.com/office/drawing/2014/main" val="3179201204"/>
                    </a:ext>
                  </a:extLst>
                </a:gridCol>
                <a:gridCol w="489998">
                  <a:extLst>
                    <a:ext uri="{9D8B030D-6E8A-4147-A177-3AD203B41FA5}">
                      <a16:colId xmlns:a16="http://schemas.microsoft.com/office/drawing/2014/main" val="3109070605"/>
                    </a:ext>
                  </a:extLst>
                </a:gridCol>
                <a:gridCol w="489998">
                  <a:extLst>
                    <a:ext uri="{9D8B030D-6E8A-4147-A177-3AD203B41FA5}">
                      <a16:colId xmlns:a16="http://schemas.microsoft.com/office/drawing/2014/main" val="1311849905"/>
                    </a:ext>
                  </a:extLst>
                </a:gridCol>
              </a:tblGrid>
              <a:tr h="499895">
                <a:tc>
                  <a:txBody>
                    <a:bodyPr/>
                    <a:lstStyle/>
                    <a:p>
                      <a:endParaRPr kumimoji="1" lang="ja-JP" altLang="en-US"/>
                    </a:p>
                  </a:txBody>
                  <a:tcPr>
                    <a:solidFill>
                      <a:schemeClr val="accent1">
                        <a:lumMod val="40000"/>
                        <a:lumOff val="60000"/>
                      </a:schemeClr>
                    </a:solidFill>
                  </a:tcPr>
                </a:tc>
                <a:tc>
                  <a:txBody>
                    <a:bodyPr/>
                    <a:lstStyle/>
                    <a:p>
                      <a:endParaRPr kumimoji="1" lang="ja-JP" altLang="en-US" dirty="0"/>
                    </a:p>
                  </a:txBody>
                  <a:tcPr>
                    <a:solidFill>
                      <a:schemeClr val="accent1">
                        <a:lumMod val="40000"/>
                        <a:lumOff val="60000"/>
                      </a:schemeClr>
                    </a:solidFill>
                  </a:tcPr>
                </a:tc>
                <a:tc>
                  <a:txBody>
                    <a:bodyPr/>
                    <a:lstStyle/>
                    <a:p>
                      <a:endParaRPr kumimoji="1" lang="ja-JP" altLang="en-US" dirty="0"/>
                    </a:p>
                  </a:txBody>
                  <a:tcPr>
                    <a:solidFill>
                      <a:schemeClr val="accent1">
                        <a:lumMod val="40000"/>
                        <a:lumOff val="60000"/>
                      </a:schemeClr>
                    </a:solidFill>
                  </a:tcPr>
                </a:tc>
                <a:tc>
                  <a:txBody>
                    <a:bodyPr/>
                    <a:lstStyle/>
                    <a:p>
                      <a:endParaRPr kumimoji="1" lang="ja-JP" altLang="en-US" dirty="0"/>
                    </a:p>
                  </a:txBody>
                  <a:tcPr>
                    <a:solidFill>
                      <a:schemeClr val="accent2">
                        <a:lumMod val="20000"/>
                        <a:lumOff val="80000"/>
                      </a:schemeClr>
                    </a:solidFill>
                  </a:tcPr>
                </a:tc>
                <a:tc>
                  <a:txBody>
                    <a:bodyPr/>
                    <a:lstStyle/>
                    <a:p>
                      <a:endParaRPr kumimoji="1" lang="ja-JP" altLang="en-US" dirty="0"/>
                    </a:p>
                  </a:txBody>
                  <a:tcPr>
                    <a:solidFill>
                      <a:schemeClr val="accent2">
                        <a:lumMod val="20000"/>
                        <a:lumOff val="80000"/>
                      </a:schemeClr>
                    </a:solidFill>
                  </a:tcPr>
                </a:tc>
                <a:tc>
                  <a:txBody>
                    <a:bodyPr/>
                    <a:lstStyle/>
                    <a:p>
                      <a:endParaRPr kumimoji="1" lang="ja-JP" altLang="en-US" dirty="0"/>
                    </a:p>
                  </a:txBody>
                  <a:tcPr>
                    <a:solidFill>
                      <a:schemeClr val="accent2">
                        <a:lumMod val="20000"/>
                        <a:lumOff val="80000"/>
                      </a:schemeClr>
                    </a:solidFill>
                  </a:tcPr>
                </a:tc>
                <a:tc>
                  <a:txBody>
                    <a:bodyPr/>
                    <a:lstStyle/>
                    <a:p>
                      <a:endParaRPr kumimoji="1" lang="ja-JP" altLang="en-US" dirty="0"/>
                    </a:p>
                  </a:txBody>
                  <a:tcPr>
                    <a:solidFill>
                      <a:schemeClr val="accent2">
                        <a:lumMod val="20000"/>
                        <a:lumOff val="80000"/>
                      </a:schemeClr>
                    </a:solidFill>
                  </a:tcPr>
                </a:tc>
                <a:tc>
                  <a:txBody>
                    <a:bodyPr/>
                    <a:lstStyle/>
                    <a:p>
                      <a:endParaRPr kumimoji="1" lang="ja-JP" altLang="en-US" dirty="0"/>
                    </a:p>
                  </a:txBody>
                  <a:tcPr>
                    <a:solidFill>
                      <a:schemeClr val="accent2">
                        <a:lumMod val="20000"/>
                        <a:lumOff val="80000"/>
                      </a:schemeClr>
                    </a:solidFill>
                  </a:tcPr>
                </a:tc>
                <a:tc>
                  <a:txBody>
                    <a:bodyPr/>
                    <a:lstStyle/>
                    <a:p>
                      <a:endParaRPr kumimoji="1" lang="ja-JP" altLang="en-US" dirty="0"/>
                    </a:p>
                  </a:txBody>
                  <a:tcPr>
                    <a:solidFill>
                      <a:schemeClr val="accent2">
                        <a:lumMod val="20000"/>
                        <a:lumOff val="80000"/>
                      </a:schemeClr>
                    </a:solidFill>
                  </a:tcPr>
                </a:tc>
                <a:tc>
                  <a:txBody>
                    <a:bodyPr/>
                    <a:lstStyle/>
                    <a:p>
                      <a:endParaRPr kumimoji="1" lang="ja-JP" altLang="en-US" dirty="0"/>
                    </a:p>
                  </a:txBody>
                  <a:tcPr>
                    <a:solidFill>
                      <a:schemeClr val="accent1">
                        <a:lumMod val="40000"/>
                        <a:lumOff val="60000"/>
                      </a:schemeClr>
                    </a:solidFill>
                  </a:tcPr>
                </a:tc>
                <a:tc>
                  <a:txBody>
                    <a:bodyPr/>
                    <a:lstStyle/>
                    <a:p>
                      <a:endParaRPr kumimoji="1" lang="ja-JP" altLang="en-US"/>
                    </a:p>
                  </a:txBody>
                  <a:tcPr>
                    <a:solidFill>
                      <a:schemeClr val="accent1">
                        <a:lumMod val="40000"/>
                        <a:lumOff val="60000"/>
                      </a:schemeClr>
                    </a:solidFill>
                  </a:tcPr>
                </a:tc>
                <a:tc>
                  <a:txBody>
                    <a:bodyPr/>
                    <a:lstStyle/>
                    <a:p>
                      <a:endParaRPr kumimoji="1" lang="ja-JP" altLang="en-US" dirty="0"/>
                    </a:p>
                  </a:txBody>
                  <a:tcPr>
                    <a:solidFill>
                      <a:schemeClr val="accent1">
                        <a:lumMod val="40000"/>
                        <a:lumOff val="60000"/>
                      </a:schemeClr>
                    </a:solidFill>
                  </a:tcPr>
                </a:tc>
                <a:extLst>
                  <a:ext uri="{0D108BD9-81ED-4DB2-BD59-A6C34878D82A}">
                    <a16:rowId xmlns:a16="http://schemas.microsoft.com/office/drawing/2014/main" val="1135338987"/>
                  </a:ext>
                </a:extLst>
              </a:tr>
            </a:tbl>
          </a:graphicData>
        </a:graphic>
      </p:graphicFrame>
      <p:sp>
        <p:nvSpPr>
          <p:cNvPr id="19" name="テキスト ボックス 18">
            <a:extLst>
              <a:ext uri="{FF2B5EF4-FFF2-40B4-BE49-F238E27FC236}">
                <a16:creationId xmlns:a16="http://schemas.microsoft.com/office/drawing/2014/main" id="{6E4D5EBC-F42A-D6F7-6B17-93844D327E84}"/>
              </a:ext>
            </a:extLst>
          </p:cNvPr>
          <p:cNvSpPr txBox="1"/>
          <p:nvPr/>
        </p:nvSpPr>
        <p:spPr>
          <a:xfrm>
            <a:off x="6910731" y="5946797"/>
            <a:ext cx="563456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研究では１０時間以内に制限されていました。</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0" name="テキスト ボックス 19">
            <a:extLst>
              <a:ext uri="{FF2B5EF4-FFF2-40B4-BE49-F238E27FC236}">
                <a16:creationId xmlns:a16="http://schemas.microsoft.com/office/drawing/2014/main" id="{8357D11F-3FA5-803D-8706-0789A3F8D57D}"/>
              </a:ext>
            </a:extLst>
          </p:cNvPr>
          <p:cNvSpPr txBox="1"/>
          <p:nvPr/>
        </p:nvSpPr>
        <p:spPr>
          <a:xfrm>
            <a:off x="6443064" y="4547602"/>
            <a:ext cx="6556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0</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時</a:t>
            </a:r>
          </a:p>
        </p:txBody>
      </p:sp>
      <p:sp>
        <p:nvSpPr>
          <p:cNvPr id="21" name="テキスト ボックス 20">
            <a:extLst>
              <a:ext uri="{FF2B5EF4-FFF2-40B4-BE49-F238E27FC236}">
                <a16:creationId xmlns:a16="http://schemas.microsoft.com/office/drawing/2014/main" id="{21AEC8DD-2AD9-05E6-7D59-2ED8A33F69DD}"/>
              </a:ext>
            </a:extLst>
          </p:cNvPr>
          <p:cNvSpPr txBox="1"/>
          <p:nvPr/>
        </p:nvSpPr>
        <p:spPr>
          <a:xfrm>
            <a:off x="9237020" y="4555464"/>
            <a:ext cx="7978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12</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時</a:t>
            </a:r>
          </a:p>
        </p:txBody>
      </p:sp>
      <p:sp>
        <p:nvSpPr>
          <p:cNvPr id="22" name="テキスト ボックス 21">
            <a:extLst>
              <a:ext uri="{FF2B5EF4-FFF2-40B4-BE49-F238E27FC236}">
                <a16:creationId xmlns:a16="http://schemas.microsoft.com/office/drawing/2014/main" id="{AC12A97F-F0DE-FD26-3776-14F77D7A7C1A}"/>
              </a:ext>
            </a:extLst>
          </p:cNvPr>
          <p:cNvSpPr txBox="1"/>
          <p:nvPr/>
        </p:nvSpPr>
        <p:spPr>
          <a:xfrm>
            <a:off x="7789677" y="4555464"/>
            <a:ext cx="6556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6</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時</a:t>
            </a:r>
          </a:p>
        </p:txBody>
      </p:sp>
      <p:sp>
        <p:nvSpPr>
          <p:cNvPr id="23" name="テキスト ボックス 22">
            <a:extLst>
              <a:ext uri="{FF2B5EF4-FFF2-40B4-BE49-F238E27FC236}">
                <a16:creationId xmlns:a16="http://schemas.microsoft.com/office/drawing/2014/main" id="{F555046E-3754-4F17-B2C1-4B57BB07A12C}"/>
              </a:ext>
            </a:extLst>
          </p:cNvPr>
          <p:cNvSpPr txBox="1"/>
          <p:nvPr/>
        </p:nvSpPr>
        <p:spPr>
          <a:xfrm>
            <a:off x="10684363" y="4598409"/>
            <a:ext cx="7978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18</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時</a:t>
            </a:r>
          </a:p>
        </p:txBody>
      </p:sp>
      <p:sp>
        <p:nvSpPr>
          <p:cNvPr id="24" name="テキスト ボックス 23">
            <a:extLst>
              <a:ext uri="{FF2B5EF4-FFF2-40B4-BE49-F238E27FC236}">
                <a16:creationId xmlns:a16="http://schemas.microsoft.com/office/drawing/2014/main" id="{E73C9096-A271-4617-4FCD-6FEE0762030F}"/>
              </a:ext>
            </a:extLst>
          </p:cNvPr>
          <p:cNvSpPr txBox="1"/>
          <p:nvPr/>
        </p:nvSpPr>
        <p:spPr>
          <a:xfrm>
            <a:off x="12080043" y="4604633"/>
            <a:ext cx="5736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0</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時</a:t>
            </a:r>
          </a:p>
        </p:txBody>
      </p:sp>
      <p:sp>
        <p:nvSpPr>
          <p:cNvPr id="25" name="テキスト ボックス 24">
            <a:extLst>
              <a:ext uri="{FF2B5EF4-FFF2-40B4-BE49-F238E27FC236}">
                <a16:creationId xmlns:a16="http://schemas.microsoft.com/office/drawing/2014/main" id="{8A93FA4E-4A26-8316-9D44-E78D9AA595E9}"/>
              </a:ext>
            </a:extLst>
          </p:cNvPr>
          <p:cNvSpPr txBox="1"/>
          <p:nvPr/>
        </p:nvSpPr>
        <p:spPr>
          <a:xfrm>
            <a:off x="6163483" y="4934340"/>
            <a:ext cx="63911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〇</a:t>
            </a:r>
          </a:p>
        </p:txBody>
      </p:sp>
      <p:sp>
        <p:nvSpPr>
          <p:cNvPr id="26" name="テキスト ボックス 25">
            <a:extLst>
              <a:ext uri="{FF2B5EF4-FFF2-40B4-BE49-F238E27FC236}">
                <a16:creationId xmlns:a16="http://schemas.microsoft.com/office/drawing/2014/main" id="{FA38775B-7483-E1FF-4907-215EAD956740}"/>
              </a:ext>
            </a:extLst>
          </p:cNvPr>
          <p:cNvSpPr txBox="1"/>
          <p:nvPr/>
        </p:nvSpPr>
        <p:spPr>
          <a:xfrm>
            <a:off x="6131926" y="5407443"/>
            <a:ext cx="63911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6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a:t>
            </a:r>
            <a:endParaRPr kumimoji="1" lang="ja-JP" altLang="en-US" sz="36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p:txBody>
      </p:sp>
      <p:cxnSp>
        <p:nvCxnSpPr>
          <p:cNvPr id="50" name="直線矢印コネクタ 49">
            <a:extLst>
              <a:ext uri="{FF2B5EF4-FFF2-40B4-BE49-F238E27FC236}">
                <a16:creationId xmlns:a16="http://schemas.microsoft.com/office/drawing/2014/main" id="{5874273B-2B8E-BEA0-C4EF-D2C848398B6E}"/>
              </a:ext>
            </a:extLst>
          </p:cNvPr>
          <p:cNvCxnSpPr>
            <a:cxnSpLocks/>
          </p:cNvCxnSpPr>
          <p:nvPr/>
        </p:nvCxnSpPr>
        <p:spPr>
          <a:xfrm>
            <a:off x="8263692" y="5224033"/>
            <a:ext cx="2635448" cy="0"/>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直線矢印コネクタ 50">
            <a:extLst>
              <a:ext uri="{FF2B5EF4-FFF2-40B4-BE49-F238E27FC236}">
                <a16:creationId xmlns:a16="http://schemas.microsoft.com/office/drawing/2014/main" id="{CEDE38A4-8732-DE1A-03AD-0A8F3456989E}"/>
              </a:ext>
            </a:extLst>
          </p:cNvPr>
          <p:cNvCxnSpPr>
            <a:cxnSpLocks/>
          </p:cNvCxnSpPr>
          <p:nvPr/>
        </p:nvCxnSpPr>
        <p:spPr>
          <a:xfrm>
            <a:off x="8263692" y="5731436"/>
            <a:ext cx="3624219" cy="0"/>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064DC8E4-C193-4C5C-E380-36A0F760BB4F}"/>
              </a:ext>
            </a:extLst>
          </p:cNvPr>
          <p:cNvSpPr txBox="1"/>
          <p:nvPr/>
        </p:nvSpPr>
        <p:spPr>
          <a:xfrm>
            <a:off x="6125195" y="8283241"/>
            <a:ext cx="62920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6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a:t>
            </a:r>
            <a:endParaRPr kumimoji="1" lang="ja-JP" altLang="en-US" sz="36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61911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8C546BE0-21F8-51B7-3E6D-8C3E2B88E35A}"/>
              </a:ext>
            </a:extLst>
          </p:cNvPr>
          <p:cNvPicPr>
            <a:picLocks noChangeAspect="1"/>
          </p:cNvPicPr>
          <p:nvPr/>
        </p:nvPicPr>
        <p:blipFill>
          <a:blip r:embed="rId2" cstate="print">
            <a:alphaModFix amt="70000"/>
            <a:extLst>
              <a:ext uri="{28A0092B-C50C-407E-A947-70E740481C1C}">
                <a14:useLocalDpi xmlns:a14="http://schemas.microsoft.com/office/drawing/2010/main" val="0"/>
              </a:ext>
            </a:extLst>
          </a:blip>
          <a:stretch>
            <a:fillRect/>
          </a:stretch>
        </p:blipFill>
        <p:spPr>
          <a:xfrm>
            <a:off x="9965165" y="-131757"/>
            <a:ext cx="2430279" cy="2430279"/>
          </a:xfrm>
          <a:prstGeom prst="rect">
            <a:avLst/>
          </a:prstGeom>
        </p:spPr>
      </p:pic>
      <p:pic>
        <p:nvPicPr>
          <p:cNvPr id="10" name="図 9">
            <a:extLst>
              <a:ext uri="{FF2B5EF4-FFF2-40B4-BE49-F238E27FC236}">
                <a16:creationId xmlns:a16="http://schemas.microsoft.com/office/drawing/2014/main" id="{088B6803-7AB9-3975-477D-1849CACDD4D4}"/>
              </a:ext>
            </a:extLst>
          </p:cNvPr>
          <p:cNvPicPr>
            <a:picLocks noChangeAspect="1"/>
          </p:cNvPicPr>
          <p:nvPr/>
        </p:nvPicPr>
        <p:blipFill>
          <a:blip r:embed="rId3" cstate="print">
            <a:alphaModFix amt="70000"/>
            <a:extLst>
              <a:ext uri="{28A0092B-C50C-407E-A947-70E740481C1C}">
                <a14:useLocalDpi xmlns:a14="http://schemas.microsoft.com/office/drawing/2010/main" val="0"/>
              </a:ext>
            </a:extLst>
          </a:blip>
          <a:stretch>
            <a:fillRect/>
          </a:stretch>
        </p:blipFill>
        <p:spPr>
          <a:xfrm>
            <a:off x="11294452" y="5614225"/>
            <a:ext cx="1574745" cy="1574745"/>
          </a:xfrm>
          <a:prstGeom prst="rect">
            <a:avLst/>
          </a:prstGeom>
        </p:spPr>
      </p:pic>
      <p:pic>
        <p:nvPicPr>
          <p:cNvPr id="8" name="図 7">
            <a:extLst>
              <a:ext uri="{FF2B5EF4-FFF2-40B4-BE49-F238E27FC236}">
                <a16:creationId xmlns:a16="http://schemas.microsoft.com/office/drawing/2014/main" id="{0BBB3E4B-88A9-5261-89BA-B88A95253EEE}"/>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flipH="1">
            <a:off x="5041434" y="6937923"/>
            <a:ext cx="1801955" cy="2134711"/>
          </a:xfrm>
          <a:prstGeom prst="rect">
            <a:avLst/>
          </a:prstGeom>
        </p:spPr>
      </p:pic>
      <p:pic>
        <p:nvPicPr>
          <p:cNvPr id="6" name="図 5">
            <a:extLst>
              <a:ext uri="{FF2B5EF4-FFF2-40B4-BE49-F238E27FC236}">
                <a16:creationId xmlns:a16="http://schemas.microsoft.com/office/drawing/2014/main" id="{09D00CE6-30F6-62F6-E791-B90D540E9ED8}"/>
              </a:ext>
            </a:extLst>
          </p:cNvPr>
          <p:cNvPicPr>
            <a:picLocks noChangeAspect="1"/>
          </p:cNvPicPr>
          <p:nvPr/>
        </p:nvPicPr>
        <p:blipFill>
          <a:blip r:embed="rId5" cstate="print">
            <a:alphaModFix amt="70000"/>
            <a:extLst>
              <a:ext uri="{28A0092B-C50C-407E-A947-70E740481C1C}">
                <a14:useLocalDpi xmlns:a14="http://schemas.microsoft.com/office/drawing/2010/main" val="0"/>
              </a:ext>
            </a:extLst>
          </a:blip>
          <a:stretch>
            <a:fillRect/>
          </a:stretch>
        </p:blipFill>
        <p:spPr>
          <a:xfrm rot="21422631">
            <a:off x="3425318" y="5269512"/>
            <a:ext cx="2007430" cy="2007430"/>
          </a:xfrm>
          <a:prstGeom prst="rect">
            <a:avLst/>
          </a:prstGeom>
        </p:spPr>
      </p:pic>
      <p:pic>
        <p:nvPicPr>
          <p:cNvPr id="4" name="図 3">
            <a:extLst>
              <a:ext uri="{FF2B5EF4-FFF2-40B4-BE49-F238E27FC236}">
                <a16:creationId xmlns:a16="http://schemas.microsoft.com/office/drawing/2014/main" id="{DB1EA5A7-B9BC-52E2-8410-B55A82C7BAB3}"/>
              </a:ext>
            </a:extLst>
          </p:cNvPr>
          <p:cNvPicPr>
            <a:picLocks noChangeAspect="1"/>
          </p:cNvPicPr>
          <p:nvPr/>
        </p:nvPicPr>
        <p:blipFill>
          <a:blip r:embed="rId6" cstate="print">
            <a:alphaModFix amt="70000"/>
            <a:extLst>
              <a:ext uri="{28A0092B-C50C-407E-A947-70E740481C1C}">
                <a14:useLocalDpi xmlns:a14="http://schemas.microsoft.com/office/drawing/2010/main" val="0"/>
              </a:ext>
            </a:extLst>
          </a:blip>
          <a:stretch>
            <a:fillRect/>
          </a:stretch>
        </p:blipFill>
        <p:spPr>
          <a:xfrm rot="1019294">
            <a:off x="889635" y="5378603"/>
            <a:ext cx="1611261" cy="1467886"/>
          </a:xfrm>
          <a:prstGeom prst="rect">
            <a:avLst/>
          </a:prstGeom>
        </p:spPr>
      </p:pic>
      <p:sp>
        <p:nvSpPr>
          <p:cNvPr id="29" name="正方形/長方形 28">
            <a:extLst>
              <a:ext uri="{FF2B5EF4-FFF2-40B4-BE49-F238E27FC236}">
                <a16:creationId xmlns:a16="http://schemas.microsoft.com/office/drawing/2014/main" id="{0985A38B-B297-00CE-E88F-D975E31979A5}"/>
              </a:ext>
            </a:extLst>
          </p:cNvPr>
          <p:cNvSpPr/>
          <p:nvPr/>
        </p:nvSpPr>
        <p:spPr>
          <a:xfrm>
            <a:off x="6129981" y="6278749"/>
            <a:ext cx="6542153" cy="2978603"/>
          </a:xfrm>
          <a:prstGeom prst="rect">
            <a:avLst/>
          </a:prstGeom>
          <a:solidFill>
            <a:schemeClr val="bg1"/>
          </a:solidFill>
          <a:ln>
            <a:noFill/>
          </a:ln>
          <a:effectLst>
            <a:softEdge rad="190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0" name="正方形/長方形 29">
            <a:extLst>
              <a:ext uri="{FF2B5EF4-FFF2-40B4-BE49-F238E27FC236}">
                <a16:creationId xmlns:a16="http://schemas.microsoft.com/office/drawing/2014/main" id="{761376B3-F02E-5DAA-5E1A-68C3450DE953}"/>
              </a:ext>
            </a:extLst>
          </p:cNvPr>
          <p:cNvSpPr/>
          <p:nvPr/>
        </p:nvSpPr>
        <p:spPr>
          <a:xfrm>
            <a:off x="6221423" y="3415089"/>
            <a:ext cx="6495741" cy="2814064"/>
          </a:xfrm>
          <a:prstGeom prst="rect">
            <a:avLst/>
          </a:prstGeom>
          <a:solidFill>
            <a:schemeClr val="bg1"/>
          </a:solidFill>
          <a:ln>
            <a:noFill/>
          </a:ln>
          <a:effectLst>
            <a:softEdge rad="190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7" name="正方形/長方形 26">
            <a:extLst>
              <a:ext uri="{FF2B5EF4-FFF2-40B4-BE49-F238E27FC236}">
                <a16:creationId xmlns:a16="http://schemas.microsoft.com/office/drawing/2014/main" id="{12646BA5-C6F7-B481-6DBB-2F7504A54268}"/>
              </a:ext>
            </a:extLst>
          </p:cNvPr>
          <p:cNvSpPr/>
          <p:nvPr/>
        </p:nvSpPr>
        <p:spPr>
          <a:xfrm>
            <a:off x="84436" y="3404108"/>
            <a:ext cx="6129982" cy="2349824"/>
          </a:xfrm>
          <a:prstGeom prst="rect">
            <a:avLst/>
          </a:prstGeom>
          <a:solidFill>
            <a:schemeClr val="bg1"/>
          </a:solidFill>
          <a:ln>
            <a:noFill/>
          </a:ln>
          <a:effectLst>
            <a:softEdge rad="190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8" name="正方形/長方形 27">
            <a:extLst>
              <a:ext uri="{FF2B5EF4-FFF2-40B4-BE49-F238E27FC236}">
                <a16:creationId xmlns:a16="http://schemas.microsoft.com/office/drawing/2014/main" id="{372AFFB0-6372-2C8D-901A-A603494AFBF4}"/>
              </a:ext>
            </a:extLst>
          </p:cNvPr>
          <p:cNvSpPr/>
          <p:nvPr/>
        </p:nvSpPr>
        <p:spPr>
          <a:xfrm>
            <a:off x="170877" y="6660638"/>
            <a:ext cx="5709277" cy="2684424"/>
          </a:xfrm>
          <a:prstGeom prst="rect">
            <a:avLst/>
          </a:prstGeom>
          <a:solidFill>
            <a:schemeClr val="bg1"/>
          </a:solidFill>
          <a:ln>
            <a:noFill/>
          </a:ln>
          <a:effectLst>
            <a:softEdge rad="190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6" name="正方形/長方形 25">
            <a:extLst>
              <a:ext uri="{FF2B5EF4-FFF2-40B4-BE49-F238E27FC236}">
                <a16:creationId xmlns:a16="http://schemas.microsoft.com/office/drawing/2014/main" id="{1AFF5055-506B-5FBE-AFFA-D00754897410}"/>
              </a:ext>
            </a:extLst>
          </p:cNvPr>
          <p:cNvSpPr/>
          <p:nvPr/>
        </p:nvSpPr>
        <p:spPr>
          <a:xfrm>
            <a:off x="276060" y="1153777"/>
            <a:ext cx="12133658" cy="2211715"/>
          </a:xfrm>
          <a:prstGeom prst="rect">
            <a:avLst/>
          </a:prstGeom>
          <a:solidFill>
            <a:schemeClr val="bg1"/>
          </a:solidFill>
          <a:ln>
            <a:noFill/>
          </a:ln>
          <a:effectLst>
            <a:softEdge rad="190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 name="タイトル 1"/>
          <p:cNvSpPr>
            <a:spLocks noGrp="1"/>
          </p:cNvSpPr>
          <p:nvPr>
            <p:ph type="title"/>
          </p:nvPr>
        </p:nvSpPr>
        <p:spPr>
          <a:xfrm>
            <a:off x="172744" y="0"/>
            <a:ext cx="6866411" cy="1104181"/>
          </a:xfrm>
        </p:spPr>
        <p:txBody>
          <a:bodyPr>
            <a:normAutofit fontScale="90000"/>
          </a:bodyPr>
          <a:lstStyle/>
          <a:p>
            <a:r>
              <a:rPr kumimoji="1" lang="ja-JP" altLang="en-US" sz="4800" dirty="0"/>
              <a:t>ダイエット～食べ方編～</a:t>
            </a:r>
          </a:p>
        </p:txBody>
      </p:sp>
      <p:sp>
        <p:nvSpPr>
          <p:cNvPr id="12" name="テキスト ボックス 11">
            <a:extLst>
              <a:ext uri="{FF2B5EF4-FFF2-40B4-BE49-F238E27FC236}">
                <a16:creationId xmlns:a16="http://schemas.microsoft.com/office/drawing/2014/main" id="{46591E07-9171-8E3D-016F-00171AF0F3E4}"/>
              </a:ext>
            </a:extLst>
          </p:cNvPr>
          <p:cNvSpPr txBox="1"/>
          <p:nvPr/>
        </p:nvSpPr>
        <p:spPr>
          <a:xfrm>
            <a:off x="440770" y="1585455"/>
            <a:ext cx="1180423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食事をとる時間に気を付けることが肥満予防になります。それだけでなく、食べる量（総エネルギー摂取量）や栄養のバランスも肥満予防には欠かせません。体に必要な量以上に食べてしまったり、必要な栄養素が足りないと、筋肉量が減ったり脂肪の貯蓄が増えてしまいます。</a:t>
            </a:r>
          </a:p>
        </p:txBody>
      </p:sp>
      <p:sp>
        <p:nvSpPr>
          <p:cNvPr id="13" name="テキスト ボックス 12">
            <a:extLst>
              <a:ext uri="{FF2B5EF4-FFF2-40B4-BE49-F238E27FC236}">
                <a16:creationId xmlns:a16="http://schemas.microsoft.com/office/drawing/2014/main" id="{8D2299A3-3F92-7AE0-FAD5-B53DD0EE3396}"/>
              </a:ext>
            </a:extLst>
          </p:cNvPr>
          <p:cNvSpPr txBox="1"/>
          <p:nvPr/>
        </p:nvSpPr>
        <p:spPr>
          <a:xfrm>
            <a:off x="287796" y="1052599"/>
            <a:ext cx="2982196" cy="523220"/>
          </a:xfrm>
          <a:prstGeom prst="rect">
            <a:avLst/>
          </a:prstGeom>
          <a:solidFill>
            <a:schemeClr val="accent2">
              <a:lumMod val="40000"/>
              <a:lumOff val="60000"/>
            </a:schemeClr>
          </a:solidFill>
          <a:effectLst>
            <a:softEdge rad="127000"/>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何を食べよう？</a:t>
            </a:r>
          </a:p>
        </p:txBody>
      </p:sp>
      <p:sp>
        <p:nvSpPr>
          <p:cNvPr id="14" name="テキスト ボックス 13">
            <a:extLst>
              <a:ext uri="{FF2B5EF4-FFF2-40B4-BE49-F238E27FC236}">
                <a16:creationId xmlns:a16="http://schemas.microsoft.com/office/drawing/2014/main" id="{FFF1D831-CD29-AFB8-EF88-8242311F5C69}"/>
              </a:ext>
            </a:extLst>
          </p:cNvPr>
          <p:cNvSpPr txBox="1"/>
          <p:nvPr/>
        </p:nvSpPr>
        <p:spPr>
          <a:xfrm>
            <a:off x="304800" y="3751514"/>
            <a:ext cx="5758839"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朝食には体のリズムを毎日リセットする効果があります。しっかり食べることで、思考力や運動能力を高めてくれます。体のリズムをリセットするために、タンパク質、炭水化物の両方</a:t>
            </a:r>
            <a:r>
              <a:rPr lang="ja-JP" altLang="en-US" sz="2200" dirty="0">
                <a:solidFill>
                  <a:prstClr val="black"/>
                </a:solidFill>
                <a:latin typeface="游ゴシック" panose="020F0502020204030204"/>
                <a:ea typeface="游ゴシック" panose="020B0400000000000000" pitchFamily="50" charset="-128"/>
              </a:rPr>
              <a:t>摂取が</a:t>
            </a:r>
            <a:r>
              <a:rPr kumimoji="1" lang="ja-JP" altLang="en-US" sz="2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効果的です。</a:t>
            </a:r>
            <a:endParaRPr kumimoji="1" lang="en-US" altLang="ja-JP" sz="2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6" name="テキスト ボックス 15">
            <a:extLst>
              <a:ext uri="{FF2B5EF4-FFF2-40B4-BE49-F238E27FC236}">
                <a16:creationId xmlns:a16="http://schemas.microsoft.com/office/drawing/2014/main" id="{02097976-D36D-C179-9026-9C4C7351DFBA}"/>
              </a:ext>
            </a:extLst>
          </p:cNvPr>
          <p:cNvSpPr txBox="1"/>
          <p:nvPr/>
        </p:nvSpPr>
        <p:spPr>
          <a:xfrm>
            <a:off x="6364688" y="6665275"/>
            <a:ext cx="6129982" cy="2400657"/>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600"/>
              </a:spcBef>
              <a:spcAft>
                <a:spcPts val="600"/>
              </a:spcAft>
              <a:buClrTx/>
              <a:buSzTx/>
              <a:buFont typeface="+mj-ea"/>
              <a:buAutoNum type="circleNumDbPlain"/>
              <a:tabLst/>
              <a:defRPr/>
            </a:pPr>
            <a:r>
              <a:rPr kumimoji="1" lang="ja-JP" altLang="en-US" sz="2400" b="0" i="0" u="none" strike="noStrike" kern="1200" cap="none" spc="0" normalizeH="0" baseline="0" noProof="0" dirty="0">
                <a:ln>
                  <a:noFill/>
                </a:ln>
                <a:solidFill>
                  <a:srgbClr val="000000"/>
                </a:solidFill>
                <a:effectLst/>
                <a:uLnTx/>
                <a:uFillTx/>
                <a:latin typeface="ヒラギノ角ゴ ProN W3"/>
                <a:ea typeface="游ゴシック" panose="020B0400000000000000" pitchFamily="50" charset="-128"/>
                <a:cs typeface="+mn-cs"/>
              </a:rPr>
              <a:t>朝食は毎日しっかり食べる。</a:t>
            </a:r>
            <a:endParaRPr kumimoji="1" lang="en-US" altLang="ja-JP" sz="2400" b="0" i="0" u="none" strike="noStrike" kern="1200" cap="none" spc="0" normalizeH="0" baseline="0" noProof="0" dirty="0">
              <a:ln>
                <a:noFill/>
              </a:ln>
              <a:solidFill>
                <a:srgbClr val="000000"/>
              </a:solidFill>
              <a:effectLst/>
              <a:uLnTx/>
              <a:uFillTx/>
              <a:latin typeface="ヒラギノ角ゴ ProN W3"/>
              <a:ea typeface="游ゴシック" panose="020B0400000000000000" pitchFamily="50" charset="-128"/>
              <a:cs typeface="+mn-cs"/>
            </a:endParaRPr>
          </a:p>
          <a:p>
            <a:pPr marL="342900" marR="0" lvl="0" indent="-342900" algn="l" defTabSz="914400" rtl="0" eaLnBrk="1" fontAlgn="auto" latinLnBrk="0" hangingPunct="1">
              <a:lnSpc>
                <a:spcPct val="100000"/>
              </a:lnSpc>
              <a:spcBef>
                <a:spcPts val="600"/>
              </a:spcBef>
              <a:spcAft>
                <a:spcPts val="600"/>
              </a:spcAft>
              <a:buClrTx/>
              <a:buSzTx/>
              <a:buFont typeface="+mj-ea"/>
              <a:buAutoNum type="circleNumDbPlain"/>
              <a:tabLst/>
              <a:defRPr/>
            </a:pPr>
            <a:r>
              <a:rPr kumimoji="1" lang="ja-JP" altLang="en-US" sz="2400" b="0" i="0" u="none" strike="noStrike" kern="1200" cap="none" spc="0" normalizeH="0" baseline="0" noProof="0" dirty="0">
                <a:ln>
                  <a:noFill/>
                </a:ln>
                <a:solidFill>
                  <a:srgbClr val="000000"/>
                </a:solidFill>
                <a:effectLst/>
                <a:uLnTx/>
                <a:uFillTx/>
                <a:latin typeface="ヒラギノ角ゴ ProN W3"/>
                <a:ea typeface="游ゴシック" panose="020B0400000000000000" pitchFamily="50" charset="-128"/>
                <a:cs typeface="+mn-cs"/>
              </a:rPr>
              <a:t>夕食はなるべく早い時間、食べすぎ注意。</a:t>
            </a:r>
            <a:endParaRPr kumimoji="1" lang="en-US" altLang="ja-JP" sz="2400" b="0" i="0" u="none" strike="noStrike" kern="1200" cap="none" spc="0" normalizeH="0" baseline="0" noProof="0" dirty="0">
              <a:ln>
                <a:noFill/>
              </a:ln>
              <a:solidFill>
                <a:srgbClr val="000000"/>
              </a:solidFill>
              <a:effectLst/>
              <a:uLnTx/>
              <a:uFillTx/>
              <a:latin typeface="ヒラギノ角ゴ ProN W3"/>
              <a:ea typeface="游ゴシック" panose="020B0400000000000000" pitchFamily="50" charset="-128"/>
              <a:cs typeface="+mn-cs"/>
            </a:endParaRPr>
          </a:p>
          <a:p>
            <a:pPr marL="342900" marR="0" lvl="0" indent="-342900" algn="l" defTabSz="914400" rtl="0" eaLnBrk="1" fontAlgn="auto" latinLnBrk="0" hangingPunct="1">
              <a:lnSpc>
                <a:spcPct val="100000"/>
              </a:lnSpc>
              <a:spcBef>
                <a:spcPts val="600"/>
              </a:spcBef>
              <a:spcAft>
                <a:spcPts val="600"/>
              </a:spcAft>
              <a:buClrTx/>
              <a:buSzTx/>
              <a:buFont typeface="+mj-ea"/>
              <a:buAutoNum type="circleNumDbPlain"/>
              <a:tabLst/>
              <a:defRPr/>
            </a:pPr>
            <a:r>
              <a:rPr kumimoji="1" lang="ja-JP" altLang="en-US" sz="2400" b="0" i="0" u="none" strike="noStrike" kern="1200" cap="none" spc="0" normalizeH="0" baseline="0" noProof="0" dirty="0">
                <a:ln>
                  <a:noFill/>
                </a:ln>
                <a:solidFill>
                  <a:srgbClr val="000000"/>
                </a:solidFill>
                <a:effectLst/>
                <a:uLnTx/>
                <a:uFillTx/>
                <a:latin typeface="ヒラギノ角ゴ ProN W3"/>
                <a:ea typeface="游ゴシック" panose="020B0400000000000000" pitchFamily="50" charset="-128"/>
                <a:cs typeface="+mn-cs"/>
              </a:rPr>
              <a:t>夕食以降の間食は避けましょう。</a:t>
            </a:r>
            <a:endParaRPr kumimoji="1" lang="en-US" altLang="ja-JP" sz="2400" b="0" i="0" u="none" strike="noStrike" kern="1200" cap="none" spc="0" normalizeH="0" baseline="0" noProof="0" dirty="0">
              <a:ln>
                <a:noFill/>
              </a:ln>
              <a:solidFill>
                <a:srgbClr val="000000"/>
              </a:solidFill>
              <a:effectLst/>
              <a:uLnTx/>
              <a:uFillTx/>
              <a:latin typeface="ヒラギノ角ゴ ProN W3"/>
              <a:ea typeface="游ゴシック" panose="020B0400000000000000" pitchFamily="50" charset="-128"/>
              <a:cs typeface="+mn-cs"/>
            </a:endParaRPr>
          </a:p>
          <a:p>
            <a:pPr marL="342900" marR="0" lvl="0" indent="-342900" algn="l" defTabSz="914400" rtl="0" eaLnBrk="1" fontAlgn="auto" latinLnBrk="0" hangingPunct="1">
              <a:lnSpc>
                <a:spcPct val="100000"/>
              </a:lnSpc>
              <a:spcBef>
                <a:spcPts val="600"/>
              </a:spcBef>
              <a:spcAft>
                <a:spcPts val="600"/>
              </a:spcAft>
              <a:buClrTx/>
              <a:buSzTx/>
              <a:buFont typeface="+mj-ea"/>
              <a:buAutoNum type="circleNumDbPlain"/>
              <a:tabLst/>
              <a:defRPr/>
            </a:pPr>
            <a:r>
              <a:rPr kumimoji="1" lang="ja-JP" altLang="en-US" sz="2400" b="0" i="0" u="none" strike="noStrike" kern="1200" cap="none" spc="0" normalizeH="0" baseline="0" noProof="0" dirty="0">
                <a:ln>
                  <a:noFill/>
                </a:ln>
                <a:solidFill>
                  <a:srgbClr val="000000"/>
                </a:solidFill>
                <a:effectLst/>
                <a:uLnTx/>
                <a:uFillTx/>
                <a:latin typeface="ヒラギノ角ゴ ProN W3"/>
                <a:ea typeface="游ゴシック" panose="020B0400000000000000" pitchFamily="50" charset="-128"/>
                <a:cs typeface="+mn-cs"/>
              </a:rPr>
              <a:t>どうしても遅くなりそうなときは、低糖質・低脂質な物を選びましょう。</a:t>
            </a:r>
            <a:endParaRPr kumimoji="1" lang="en-US" altLang="ja-JP" sz="2400" b="0" i="0" u="none" strike="noStrike" kern="1200" cap="none" spc="0" normalizeH="0" baseline="0" noProof="0" dirty="0">
              <a:ln>
                <a:noFill/>
              </a:ln>
              <a:solidFill>
                <a:srgbClr val="000000"/>
              </a:solidFill>
              <a:effectLst/>
              <a:uLnTx/>
              <a:uFillTx/>
              <a:latin typeface="ヒラギノ角ゴ ProN W3"/>
              <a:ea typeface="游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2C305960-6B62-DA3A-9137-14304F5DB99F}"/>
              </a:ext>
            </a:extLst>
          </p:cNvPr>
          <p:cNvSpPr txBox="1"/>
          <p:nvPr/>
        </p:nvSpPr>
        <p:spPr>
          <a:xfrm>
            <a:off x="154021" y="3256987"/>
            <a:ext cx="1587499" cy="523220"/>
          </a:xfrm>
          <a:prstGeom prst="rect">
            <a:avLst/>
          </a:prstGeom>
          <a:solidFill>
            <a:schemeClr val="accent2">
              <a:lumMod val="40000"/>
              <a:lumOff val="60000"/>
            </a:schemeClr>
          </a:solidFill>
          <a:effectLst>
            <a:softEdge rad="1270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朝食　</a:t>
            </a:r>
          </a:p>
        </p:txBody>
      </p:sp>
      <p:sp>
        <p:nvSpPr>
          <p:cNvPr id="20" name="テキスト ボックス 19">
            <a:extLst>
              <a:ext uri="{FF2B5EF4-FFF2-40B4-BE49-F238E27FC236}">
                <a16:creationId xmlns:a16="http://schemas.microsoft.com/office/drawing/2014/main" id="{A133AEA9-5450-EE10-3C4B-B5FF4C894981}"/>
              </a:ext>
            </a:extLst>
          </p:cNvPr>
          <p:cNvSpPr txBox="1"/>
          <p:nvPr/>
        </p:nvSpPr>
        <p:spPr>
          <a:xfrm>
            <a:off x="6221423" y="3222028"/>
            <a:ext cx="1587499" cy="523220"/>
          </a:xfrm>
          <a:prstGeom prst="rect">
            <a:avLst/>
          </a:prstGeom>
          <a:solidFill>
            <a:schemeClr val="accent2">
              <a:lumMod val="40000"/>
              <a:lumOff val="60000"/>
            </a:schemeClr>
          </a:solidFill>
          <a:effectLst>
            <a:softEdge rad="1270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夕食</a:t>
            </a:r>
          </a:p>
        </p:txBody>
      </p:sp>
      <p:sp>
        <p:nvSpPr>
          <p:cNvPr id="21" name="テキスト ボックス 20">
            <a:extLst>
              <a:ext uri="{FF2B5EF4-FFF2-40B4-BE49-F238E27FC236}">
                <a16:creationId xmlns:a16="http://schemas.microsoft.com/office/drawing/2014/main" id="{19038193-E40F-F6B9-3FC5-10E827C81535}"/>
              </a:ext>
            </a:extLst>
          </p:cNvPr>
          <p:cNvSpPr txBox="1"/>
          <p:nvPr/>
        </p:nvSpPr>
        <p:spPr>
          <a:xfrm>
            <a:off x="6366818" y="3756066"/>
            <a:ext cx="6129982"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2200" b="0" i="0" u="none" strike="noStrike" kern="1200" cap="none" spc="0" normalizeH="0" baseline="0" noProof="0" dirty="0">
                <a:ln>
                  <a:noFill/>
                </a:ln>
                <a:solidFill>
                  <a:srgbClr val="000000"/>
                </a:solidFill>
                <a:effectLst/>
                <a:uLnTx/>
                <a:uFillTx/>
                <a:latin typeface="ヒラギノ角ゴ ProN W3"/>
                <a:ea typeface="游ゴシック" panose="020B0400000000000000" pitchFamily="50" charset="-128"/>
                <a:cs typeface="+mn-cs"/>
              </a:rPr>
              <a:t>朝食と夕食で同じものを食べた場合、夕食後の方が血糖値が上がりやすく下がりづらいことがわかっています。野菜から食べることや、炭水化物や脂質を減らすこと</a:t>
            </a:r>
            <a:r>
              <a:rPr lang="ja-JP" altLang="en-US" sz="2200" dirty="0">
                <a:solidFill>
                  <a:srgbClr val="000000"/>
                </a:solidFill>
                <a:latin typeface="ヒラギノ角ゴ ProN W3"/>
                <a:ea typeface="游ゴシック" panose="020B0400000000000000" pitchFamily="50" charset="-128"/>
              </a:rPr>
              <a:t>が</a:t>
            </a:r>
            <a:r>
              <a:rPr kumimoji="1" lang="ja-JP" altLang="en-US" sz="2200" b="0" i="0" u="none" strike="noStrike" kern="1200" cap="none" spc="0" normalizeH="0" baseline="0" noProof="0">
                <a:ln>
                  <a:noFill/>
                </a:ln>
                <a:solidFill>
                  <a:srgbClr val="000000"/>
                </a:solidFill>
                <a:effectLst/>
                <a:uLnTx/>
                <a:uFillTx/>
                <a:latin typeface="ヒラギノ角ゴ ProN W3"/>
                <a:ea typeface="游ゴシック" panose="020B0400000000000000" pitchFamily="50" charset="-128"/>
                <a:cs typeface="+mn-cs"/>
              </a:rPr>
              <a:t>おすすめ</a:t>
            </a:r>
            <a:r>
              <a:rPr kumimoji="1" lang="ja-JP" altLang="en-US" sz="2200" b="0" i="0" u="none" strike="noStrike" kern="1200" cap="none" spc="0" normalizeH="0" baseline="0" noProof="0" dirty="0">
                <a:ln>
                  <a:noFill/>
                </a:ln>
                <a:solidFill>
                  <a:srgbClr val="000000"/>
                </a:solidFill>
                <a:effectLst/>
                <a:uLnTx/>
                <a:uFillTx/>
                <a:latin typeface="ヒラギノ角ゴ ProN W3"/>
                <a:ea typeface="游ゴシック" panose="020B0400000000000000" pitchFamily="50" charset="-128"/>
                <a:cs typeface="+mn-cs"/>
              </a:rPr>
              <a:t>です。</a:t>
            </a:r>
            <a:endParaRPr kumimoji="1" lang="en-US" altLang="ja-JP" sz="2200" b="0" i="0" u="none" strike="noStrike" kern="1200" cap="none" spc="0" normalizeH="0" baseline="0" noProof="0" dirty="0">
              <a:ln>
                <a:noFill/>
              </a:ln>
              <a:solidFill>
                <a:srgbClr val="000000"/>
              </a:solidFill>
              <a:effectLst/>
              <a:uLnTx/>
              <a:uFillTx/>
              <a:latin typeface="ヒラギノ角ゴ ProN W3"/>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200" dirty="0">
                <a:solidFill>
                  <a:srgbClr val="000000"/>
                </a:solidFill>
                <a:latin typeface="ヒラギノ角ゴ ProN W3"/>
                <a:ea typeface="游ゴシック" panose="020B0400000000000000" pitchFamily="50" charset="-128"/>
              </a:rPr>
              <a:t>また、</a:t>
            </a:r>
            <a:r>
              <a:rPr kumimoji="1" lang="ja-JP" altLang="en-US" sz="2200" b="0" i="0" u="none" strike="noStrike" kern="1200" cap="none" spc="0" normalizeH="0" baseline="0" noProof="0" dirty="0">
                <a:ln>
                  <a:noFill/>
                </a:ln>
                <a:solidFill>
                  <a:srgbClr val="000000"/>
                </a:solidFill>
                <a:effectLst/>
                <a:uLnTx/>
                <a:uFillTx/>
                <a:latin typeface="ヒラギノ角ゴ ProN W3"/>
                <a:ea typeface="游ゴシック" panose="020B0400000000000000" pitchFamily="50" charset="-128"/>
                <a:cs typeface="+mn-cs"/>
              </a:rPr>
              <a:t>夕食後の間食や、カフェインを控えることもおすすめです。</a:t>
            </a:r>
            <a:endParaRPr kumimoji="1" lang="en-US" altLang="ja-JP" sz="2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2" name="テキスト ボックス 21">
            <a:extLst>
              <a:ext uri="{FF2B5EF4-FFF2-40B4-BE49-F238E27FC236}">
                <a16:creationId xmlns:a16="http://schemas.microsoft.com/office/drawing/2014/main" id="{210541BF-A91C-DCD0-5516-5539C7B8EB6D}"/>
              </a:ext>
            </a:extLst>
          </p:cNvPr>
          <p:cNvSpPr txBox="1"/>
          <p:nvPr/>
        </p:nvSpPr>
        <p:spPr>
          <a:xfrm>
            <a:off x="25021" y="6656714"/>
            <a:ext cx="5041074" cy="523220"/>
          </a:xfrm>
          <a:prstGeom prst="rect">
            <a:avLst/>
          </a:prstGeom>
          <a:solidFill>
            <a:schemeClr val="accent2">
              <a:lumMod val="40000"/>
              <a:lumOff val="60000"/>
            </a:schemeClr>
          </a:solidFill>
          <a:effectLst>
            <a:softEdge rad="1270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間食</a:t>
            </a: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（夕食が遅くなる場合）</a:t>
            </a:r>
            <a:endPar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3" name="テキスト ボックス 22">
            <a:extLst>
              <a:ext uri="{FF2B5EF4-FFF2-40B4-BE49-F238E27FC236}">
                <a16:creationId xmlns:a16="http://schemas.microsoft.com/office/drawing/2014/main" id="{D5C9BA03-7DFC-3E73-5A7E-70F144B7B2D7}"/>
              </a:ext>
            </a:extLst>
          </p:cNvPr>
          <p:cNvSpPr txBox="1"/>
          <p:nvPr/>
        </p:nvSpPr>
        <p:spPr>
          <a:xfrm>
            <a:off x="222084" y="7179934"/>
            <a:ext cx="5392054"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仕事や部活動、家事などでどうしても夕食が遅くなることはあるものです</a:t>
            </a:r>
            <a:r>
              <a:rPr kumimoji="1" lang="ja-JP" altLang="en-US" sz="2200" b="0" i="0" u="none" strike="noStrike" kern="1200" cap="none" spc="0" normalizeH="0" baseline="0" noProof="0" dirty="0">
                <a:ln>
                  <a:noFill/>
                </a:ln>
                <a:solidFill>
                  <a:srgbClr val="000000"/>
                </a:solidFill>
                <a:effectLst/>
                <a:uLnTx/>
                <a:uFillTx/>
                <a:latin typeface="ヒラギノ角ゴ ProN W3"/>
                <a:ea typeface="游ゴシック" panose="020B0400000000000000" pitchFamily="50" charset="-128"/>
                <a:cs typeface="+mn-cs"/>
              </a:rPr>
              <a:t>。夜遅くに主食とおかずを食べてしまうよりも、夕方にご飯やパンを軽く食べ、夜に野菜やタンパク質、脂質の少ないおかずを食べる方が肥満予防になります。</a:t>
            </a:r>
            <a:endParaRPr kumimoji="1" lang="en-US" altLang="ja-JP" sz="2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4" name="テキスト ボックス 23">
            <a:extLst>
              <a:ext uri="{FF2B5EF4-FFF2-40B4-BE49-F238E27FC236}">
                <a16:creationId xmlns:a16="http://schemas.microsoft.com/office/drawing/2014/main" id="{3CA5A722-58B4-CC79-217B-B3232B14A417}"/>
              </a:ext>
            </a:extLst>
          </p:cNvPr>
          <p:cNvSpPr txBox="1"/>
          <p:nvPr/>
        </p:nvSpPr>
        <p:spPr>
          <a:xfrm>
            <a:off x="6502379" y="6137418"/>
            <a:ext cx="1574745" cy="523220"/>
          </a:xfrm>
          <a:prstGeom prst="rect">
            <a:avLst/>
          </a:prstGeom>
          <a:solidFill>
            <a:schemeClr val="accent2">
              <a:lumMod val="40000"/>
              <a:lumOff val="60000"/>
            </a:schemeClr>
          </a:solidFill>
          <a:effectLst>
            <a:softEdge rad="1270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まとめ</a:t>
            </a:r>
          </a:p>
        </p:txBody>
      </p:sp>
      <p:sp>
        <p:nvSpPr>
          <p:cNvPr id="25" name="テキスト ボックス 24">
            <a:extLst>
              <a:ext uri="{FF2B5EF4-FFF2-40B4-BE49-F238E27FC236}">
                <a16:creationId xmlns:a16="http://schemas.microsoft.com/office/drawing/2014/main" id="{C6112DCA-8963-5A62-78A8-4DD2BEB20336}"/>
              </a:ext>
            </a:extLst>
          </p:cNvPr>
          <p:cNvSpPr txBox="1"/>
          <p:nvPr/>
        </p:nvSpPr>
        <p:spPr>
          <a:xfrm>
            <a:off x="5826620" y="9184358"/>
            <a:ext cx="68966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山梨県厚生連</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Hp</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食コラム、</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2020</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臨床栄養</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136</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巻</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号　より参照</a:t>
            </a:r>
          </a:p>
        </p:txBody>
      </p:sp>
    </p:spTree>
    <p:extLst>
      <p:ext uri="{BB962C8B-B14F-4D97-AF65-F5344CB8AC3E}">
        <p14:creationId xmlns:p14="http://schemas.microsoft.com/office/powerpoint/2010/main" val="3198887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0BC4FE12-3D84-D902-7B40-DAB577DDB1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617" y="0"/>
            <a:ext cx="15302411" cy="9601200"/>
          </a:xfrm>
          <a:prstGeom prst="rect">
            <a:avLst/>
          </a:prstGeom>
        </p:spPr>
      </p:pic>
    </p:spTree>
    <p:extLst>
      <p:ext uri="{BB962C8B-B14F-4D97-AF65-F5344CB8AC3E}">
        <p14:creationId xmlns:p14="http://schemas.microsoft.com/office/powerpoint/2010/main" val="791736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冷凍シーフードミックスのイラスト">
            <a:extLst>
              <a:ext uri="{FF2B5EF4-FFF2-40B4-BE49-F238E27FC236}">
                <a16:creationId xmlns:a16="http://schemas.microsoft.com/office/drawing/2014/main" id="{0783B6C2-25F2-DDE0-4726-054C3AF71C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1984">
            <a:off x="5893612" y="1048591"/>
            <a:ext cx="1851254" cy="1494888"/>
          </a:xfrm>
          <a:prstGeom prst="rect">
            <a:avLst/>
          </a:prstGeom>
          <a:noFill/>
          <a:extLst>
            <a:ext uri="{909E8E84-426E-40DD-AFC4-6F175D3DCCD1}">
              <a14:hiddenFill xmlns:a14="http://schemas.microsoft.com/office/drawing/2010/main">
                <a:solidFill>
                  <a:srgbClr val="FFFFFF"/>
                </a:solidFill>
              </a14:hiddenFill>
            </a:ext>
          </a:extLst>
        </p:spPr>
      </p:pic>
      <p:sp>
        <p:nvSpPr>
          <p:cNvPr id="10" name="コンテンツ プレースホルダー 9"/>
          <p:cNvSpPr>
            <a:spLocks noGrp="1"/>
          </p:cNvSpPr>
          <p:nvPr>
            <p:ph idx="1"/>
          </p:nvPr>
        </p:nvSpPr>
        <p:spPr>
          <a:xfrm>
            <a:off x="4400243" y="2730828"/>
            <a:ext cx="8256728" cy="5002913"/>
          </a:xfrm>
          <a:ln>
            <a:noFill/>
          </a:ln>
        </p:spPr>
        <p:txBody>
          <a:bodyPr>
            <a:noAutofit/>
          </a:bodyPr>
          <a:lstStyle/>
          <a:p>
            <a:pPr marL="0" indent="0">
              <a:lnSpc>
                <a:spcPct val="120000"/>
              </a:lnSpc>
              <a:spcBef>
                <a:spcPts val="840"/>
              </a:spcBef>
              <a:buNone/>
            </a:pPr>
            <a:r>
              <a:rPr lang="ja-JP" altLang="en-US" sz="1960" dirty="0">
                <a:latin typeface="HG丸ｺﾞｼｯｸM-PRO" panose="020F0600000000000000" pitchFamily="50" charset="-128"/>
                <a:ea typeface="HG丸ｺﾞｼｯｸM-PRO" panose="020F0600000000000000" pitchFamily="50" charset="-128"/>
              </a:rPr>
              <a:t>作り方</a:t>
            </a:r>
            <a:endParaRPr lang="en-US" altLang="ja-JP" sz="1960" dirty="0">
              <a:latin typeface="HG丸ｺﾞｼｯｸM-PRO" panose="020F0600000000000000" pitchFamily="50" charset="-128"/>
              <a:ea typeface="HG丸ｺﾞｼｯｸM-PRO" panose="020F0600000000000000" pitchFamily="50" charset="-128"/>
            </a:endParaRPr>
          </a:p>
          <a:p>
            <a:pPr marL="0" indent="0">
              <a:lnSpc>
                <a:spcPct val="120000"/>
              </a:lnSpc>
              <a:spcBef>
                <a:spcPts val="840"/>
              </a:spcBef>
              <a:buNone/>
            </a:pPr>
            <a:r>
              <a:rPr lang="ja-JP" altLang="en-US" sz="1960" dirty="0">
                <a:latin typeface="HG丸ｺﾞｼｯｸM-PRO" panose="020F0600000000000000" pitchFamily="50" charset="-128"/>
                <a:ea typeface="HG丸ｺﾞｼｯｸM-PRO" panose="020F0600000000000000" pitchFamily="50" charset="-128"/>
              </a:rPr>
              <a:t>➀エリンギは</a:t>
            </a:r>
            <a:r>
              <a:rPr lang="en-US" altLang="ja-JP" sz="1960" dirty="0">
                <a:latin typeface="HG丸ｺﾞｼｯｸM-PRO" panose="020F0600000000000000" pitchFamily="50" charset="-128"/>
                <a:ea typeface="HG丸ｺﾞｼｯｸM-PRO" panose="020F0600000000000000" pitchFamily="50" charset="-128"/>
              </a:rPr>
              <a:t>1cm</a:t>
            </a:r>
            <a:r>
              <a:rPr lang="ja-JP" altLang="en-US" sz="1960" dirty="0">
                <a:latin typeface="HG丸ｺﾞｼｯｸM-PRO" panose="020F0600000000000000" pitchFamily="50" charset="-128"/>
                <a:ea typeface="HG丸ｺﾞｼｯｸM-PRO" panose="020F0600000000000000" pitchFamily="50" charset="-128"/>
              </a:rPr>
              <a:t>幅の輪切り、ブロッコリーは小房に分ける。シーフー</a:t>
            </a:r>
            <a:br>
              <a:rPr lang="en-US" altLang="ja-JP" sz="1960" dirty="0">
                <a:latin typeface="HG丸ｺﾞｼｯｸM-PRO" panose="020F0600000000000000" pitchFamily="50" charset="-128"/>
                <a:ea typeface="HG丸ｺﾞｼｯｸM-PRO" panose="020F0600000000000000" pitchFamily="50" charset="-128"/>
              </a:rPr>
            </a:br>
            <a:r>
              <a:rPr lang="ja-JP" altLang="en-US" sz="1960" dirty="0">
                <a:latin typeface="HG丸ｺﾞｼｯｸM-PRO" panose="020F0600000000000000" pitchFamily="50" charset="-128"/>
                <a:ea typeface="HG丸ｺﾞｼｯｸM-PRO" panose="020F0600000000000000" pitchFamily="50" charset="-128"/>
              </a:rPr>
              <a:t>ドミックスは流水で解凍しキッチンペーパー等で水気を切る。</a:t>
            </a:r>
            <a:endParaRPr lang="en-US" altLang="ja-JP" sz="1960" dirty="0">
              <a:latin typeface="HG丸ｺﾞｼｯｸM-PRO" panose="020F0600000000000000" pitchFamily="50" charset="-128"/>
              <a:ea typeface="HG丸ｺﾞｼｯｸM-PRO" panose="020F0600000000000000" pitchFamily="50" charset="-128"/>
            </a:endParaRPr>
          </a:p>
          <a:p>
            <a:pPr marL="0" indent="0">
              <a:lnSpc>
                <a:spcPct val="120000"/>
              </a:lnSpc>
              <a:spcBef>
                <a:spcPts val="840"/>
              </a:spcBef>
              <a:buNone/>
            </a:pPr>
            <a:r>
              <a:rPr lang="ja-JP" altLang="en-US" sz="1960" dirty="0">
                <a:latin typeface="HG丸ｺﾞｼｯｸM-PRO" panose="020F0600000000000000" pitchFamily="50" charset="-128"/>
                <a:ea typeface="HG丸ｺﾞｼｯｸM-PRO" panose="020F0600000000000000" pitchFamily="50" charset="-128"/>
              </a:rPr>
              <a:t>②長ネギはみじん切りにしておく。</a:t>
            </a:r>
            <a:r>
              <a:rPr lang="en-US" altLang="ja-JP" sz="1960" dirty="0">
                <a:latin typeface="HG丸ｺﾞｼｯｸM-PRO" panose="020F0600000000000000" pitchFamily="50" charset="-128"/>
                <a:ea typeface="HG丸ｺﾞｼｯｸM-PRO" panose="020F0600000000000000" pitchFamily="50" charset="-128"/>
              </a:rPr>
              <a:t>A</a:t>
            </a:r>
            <a:r>
              <a:rPr lang="ja-JP" altLang="en-US" sz="1960" dirty="0">
                <a:latin typeface="HG丸ｺﾞｼｯｸM-PRO" panose="020F0600000000000000" pitchFamily="50" charset="-128"/>
                <a:ea typeface="HG丸ｺﾞｼｯｸM-PRO" panose="020F0600000000000000" pitchFamily="50" charset="-128"/>
              </a:rPr>
              <a:t>の調味料を合わせておく。</a:t>
            </a:r>
            <a:endParaRPr lang="en-US" altLang="ja-JP" sz="1960" dirty="0">
              <a:latin typeface="HG丸ｺﾞｼｯｸM-PRO" panose="020F0600000000000000" pitchFamily="50" charset="-128"/>
              <a:ea typeface="HG丸ｺﾞｼｯｸM-PRO" panose="020F0600000000000000" pitchFamily="50" charset="-128"/>
            </a:endParaRPr>
          </a:p>
          <a:p>
            <a:pPr marL="0" indent="0">
              <a:lnSpc>
                <a:spcPct val="120000"/>
              </a:lnSpc>
              <a:spcBef>
                <a:spcPts val="840"/>
              </a:spcBef>
              <a:buNone/>
            </a:pPr>
            <a:r>
              <a:rPr lang="ja-JP" altLang="en-US" sz="1960" dirty="0">
                <a:latin typeface="HG丸ｺﾞｼｯｸM-PRO" panose="020F0600000000000000" pitchFamily="50" charset="-128"/>
                <a:ea typeface="HG丸ｺﾞｼｯｸM-PRO" panose="020F0600000000000000" pitchFamily="50" charset="-128"/>
              </a:rPr>
              <a:t>③➀と片栗粉を清潔なポリ袋に入れ、均一になじむまで振る。</a:t>
            </a:r>
            <a:endParaRPr lang="en-US" altLang="ja-JP" sz="1960" dirty="0">
              <a:latin typeface="HG丸ｺﾞｼｯｸM-PRO" panose="020F0600000000000000" pitchFamily="50" charset="-128"/>
              <a:ea typeface="HG丸ｺﾞｼｯｸM-PRO" panose="020F0600000000000000" pitchFamily="50" charset="-128"/>
            </a:endParaRPr>
          </a:p>
          <a:p>
            <a:pPr marL="0" indent="0">
              <a:lnSpc>
                <a:spcPct val="120000"/>
              </a:lnSpc>
              <a:spcBef>
                <a:spcPts val="840"/>
              </a:spcBef>
              <a:buNone/>
            </a:pPr>
            <a:r>
              <a:rPr lang="ja-JP" altLang="en-US" sz="1960" dirty="0">
                <a:latin typeface="HG丸ｺﾞｼｯｸM-PRO" panose="020F0600000000000000" pitchFamily="50" charset="-128"/>
                <a:ea typeface="HG丸ｺﾞｼｯｸM-PRO" panose="020F0600000000000000" pitchFamily="50" charset="-128"/>
              </a:rPr>
              <a:t>④サラダ油を熱したフライパンに③を入れ中火でエリンギとブロッコ</a:t>
            </a:r>
            <a:br>
              <a:rPr lang="en-US" altLang="ja-JP" sz="1960" dirty="0">
                <a:latin typeface="HG丸ｺﾞｼｯｸM-PRO" panose="020F0600000000000000" pitchFamily="50" charset="-128"/>
                <a:ea typeface="HG丸ｺﾞｼｯｸM-PRO" panose="020F0600000000000000" pitchFamily="50" charset="-128"/>
              </a:rPr>
            </a:br>
            <a:r>
              <a:rPr lang="ja-JP" altLang="en-US" sz="1960" dirty="0">
                <a:latin typeface="HG丸ｺﾞｼｯｸM-PRO" panose="020F0600000000000000" pitchFamily="50" charset="-128"/>
                <a:ea typeface="HG丸ｺﾞｼｯｸM-PRO" panose="020F0600000000000000" pitchFamily="50" charset="-128"/>
              </a:rPr>
              <a:t>リーがしんなりするまで炒める。</a:t>
            </a:r>
            <a:endParaRPr lang="en-US" altLang="ja-JP" sz="1960" dirty="0">
              <a:latin typeface="HG丸ｺﾞｼｯｸM-PRO" panose="020F0600000000000000" pitchFamily="50" charset="-128"/>
              <a:ea typeface="HG丸ｺﾞｼｯｸM-PRO" panose="020F0600000000000000" pitchFamily="50" charset="-128"/>
            </a:endParaRPr>
          </a:p>
          <a:p>
            <a:pPr marL="0" indent="0">
              <a:lnSpc>
                <a:spcPct val="120000"/>
              </a:lnSpc>
              <a:spcBef>
                <a:spcPts val="840"/>
              </a:spcBef>
              <a:buNone/>
            </a:pPr>
            <a:r>
              <a:rPr lang="ja-JP" altLang="en-US" sz="1960" dirty="0">
                <a:latin typeface="HG丸ｺﾞｼｯｸM-PRO" panose="020F0600000000000000" pitchFamily="50" charset="-128"/>
                <a:ea typeface="HG丸ｺﾞｼｯｸM-PRO" panose="020F0600000000000000" pitchFamily="50" charset="-128"/>
              </a:rPr>
              <a:t>⑤全体に火が通ったら、長ネギ、にんにくチューブ、しょうがチューブ</a:t>
            </a:r>
            <a:br>
              <a:rPr lang="en-US" altLang="ja-JP" sz="1960" dirty="0">
                <a:latin typeface="HG丸ｺﾞｼｯｸM-PRO" panose="020F0600000000000000" pitchFamily="50" charset="-128"/>
                <a:ea typeface="HG丸ｺﾞｼｯｸM-PRO" panose="020F0600000000000000" pitchFamily="50" charset="-128"/>
              </a:rPr>
            </a:br>
            <a:r>
              <a:rPr lang="ja-JP" altLang="en-US" sz="1960" dirty="0">
                <a:latin typeface="HG丸ｺﾞｼｯｸM-PRO" panose="020F0600000000000000" pitchFamily="50" charset="-128"/>
                <a:ea typeface="HG丸ｺﾞｼｯｸM-PRO" panose="020F0600000000000000" pitchFamily="50" charset="-128"/>
              </a:rPr>
              <a:t>を加え、さらに</a:t>
            </a:r>
            <a:r>
              <a:rPr lang="en-US" altLang="ja-JP" sz="1960" dirty="0">
                <a:latin typeface="HG丸ｺﾞｼｯｸM-PRO" panose="020F0600000000000000" pitchFamily="50" charset="-128"/>
                <a:ea typeface="HG丸ｺﾞｼｯｸM-PRO" panose="020F0600000000000000" pitchFamily="50" charset="-128"/>
              </a:rPr>
              <a:t>A</a:t>
            </a:r>
            <a:r>
              <a:rPr lang="ja-JP" altLang="en-US" sz="1960" dirty="0">
                <a:latin typeface="HG丸ｺﾞｼｯｸM-PRO" panose="020F0600000000000000" pitchFamily="50" charset="-128"/>
                <a:ea typeface="HG丸ｺﾞｼｯｸM-PRO" panose="020F0600000000000000" pitchFamily="50" charset="-128"/>
              </a:rPr>
              <a:t>の調味料を加える。</a:t>
            </a:r>
            <a:r>
              <a:rPr lang="en-US" altLang="ja-JP" sz="1680" dirty="0">
                <a:latin typeface="HG丸ｺﾞｼｯｸM-PRO" panose="020F0600000000000000" pitchFamily="50" charset="-128"/>
                <a:ea typeface="HG丸ｺﾞｼｯｸM-PRO" panose="020F0600000000000000" pitchFamily="50" charset="-128"/>
              </a:rPr>
              <a:t>(</a:t>
            </a:r>
            <a:r>
              <a:rPr lang="ja-JP" altLang="en-US" sz="1680" dirty="0">
                <a:latin typeface="HG丸ｺﾞｼｯｸM-PRO" panose="020F0600000000000000" pitchFamily="50" charset="-128"/>
                <a:ea typeface="HG丸ｺﾞｼｯｸM-PRO" panose="020F0600000000000000" pitchFamily="50" charset="-128"/>
              </a:rPr>
              <a:t>片栗粉の沈殿を防ぐためによくかき</a:t>
            </a:r>
            <a:br>
              <a:rPr lang="en-US" altLang="ja-JP" sz="1680" dirty="0">
                <a:latin typeface="HG丸ｺﾞｼｯｸM-PRO" panose="020F0600000000000000" pitchFamily="50" charset="-128"/>
                <a:ea typeface="HG丸ｺﾞｼｯｸM-PRO" panose="020F0600000000000000" pitchFamily="50" charset="-128"/>
              </a:rPr>
            </a:br>
            <a:r>
              <a:rPr lang="ja-JP" altLang="en-US" sz="1680" dirty="0">
                <a:latin typeface="HG丸ｺﾞｼｯｸM-PRO" panose="020F0600000000000000" pitchFamily="50" charset="-128"/>
                <a:ea typeface="HG丸ｺﾞｼｯｸM-PRO" panose="020F0600000000000000" pitchFamily="50" charset="-128"/>
              </a:rPr>
              <a:t>混ぜてから加えましょう。</a:t>
            </a:r>
            <a:r>
              <a:rPr lang="en-US" altLang="ja-JP" sz="1680" dirty="0">
                <a:latin typeface="HG丸ｺﾞｼｯｸM-PRO" panose="020F0600000000000000" pitchFamily="50" charset="-128"/>
                <a:ea typeface="HG丸ｺﾞｼｯｸM-PRO" panose="020F0600000000000000" pitchFamily="50" charset="-128"/>
              </a:rPr>
              <a:t>)</a:t>
            </a:r>
          </a:p>
          <a:p>
            <a:pPr marL="0" indent="0">
              <a:lnSpc>
                <a:spcPct val="120000"/>
              </a:lnSpc>
              <a:spcBef>
                <a:spcPts val="840"/>
              </a:spcBef>
              <a:buNone/>
            </a:pPr>
            <a:r>
              <a:rPr lang="ja-JP" altLang="en-US" sz="1960" dirty="0">
                <a:latin typeface="HG丸ｺﾞｼｯｸM-PRO" panose="020F0600000000000000" pitchFamily="50" charset="-128"/>
                <a:ea typeface="HG丸ｺﾞｼｯｸM-PRO" panose="020F0600000000000000" pitchFamily="50" charset="-128"/>
              </a:rPr>
              <a:t>⑥とろみがついたら、ごま油を回しかける。レタスをひと口大にちぎった皿の上に盛り付けて出来上がり。</a:t>
            </a:r>
            <a:endParaRPr lang="en-US" altLang="ja-JP" sz="1960" dirty="0">
              <a:latin typeface="HG丸ｺﾞｼｯｸM-PRO" panose="020F0600000000000000" pitchFamily="50" charset="-128"/>
              <a:ea typeface="HG丸ｺﾞｼｯｸM-PRO" panose="020F0600000000000000" pitchFamily="50" charset="-128"/>
            </a:endParaRPr>
          </a:p>
        </p:txBody>
      </p:sp>
      <p:sp>
        <p:nvSpPr>
          <p:cNvPr id="11" name="テキスト プレースホルダー 10"/>
          <p:cNvSpPr>
            <a:spLocks noGrp="1"/>
          </p:cNvSpPr>
          <p:nvPr>
            <p:ph type="body" sz="half" idx="2"/>
          </p:nvPr>
        </p:nvSpPr>
        <p:spPr>
          <a:xfrm>
            <a:off x="235186" y="7692203"/>
            <a:ext cx="12384713" cy="1241730"/>
          </a:xfrm>
          <a:pattFill prst="pct40">
            <a:fgClr>
              <a:srgbClr val="FFFF66"/>
            </a:fgClr>
            <a:bgClr>
              <a:schemeClr val="bg1"/>
            </a:bgClr>
          </a:pattFill>
          <a:ln>
            <a:noFill/>
          </a:ln>
        </p:spPr>
        <p:txBody>
          <a:bodyPr>
            <a:noAutofit/>
          </a:bodyPr>
          <a:lstStyle/>
          <a:p>
            <a:pPr>
              <a:lnSpc>
                <a:spcPct val="120000"/>
              </a:lnSpc>
            </a:pPr>
            <a:r>
              <a:rPr lang="ja-JP" altLang="en-US" sz="1960" dirty="0">
                <a:latin typeface="HG丸ｺﾞｼｯｸM-PRO" panose="020F0600000000000000" pitchFamily="50" charset="-128"/>
                <a:ea typeface="HG丸ｺﾞｼｯｸM-PRO" panose="020F0600000000000000" pitchFamily="50" charset="-128"/>
              </a:rPr>
              <a:t>今回は、エネルギーを抑えながらボリュームに満足感のあるレシピの紹介です。シーフードだけでなく、エリンギとブロッコリーを加えることで、さまざまな食感が楽しめます。きのこ類は</a:t>
            </a:r>
            <a:r>
              <a:rPr lang="en-US" altLang="ja-JP" sz="1960" dirty="0">
                <a:latin typeface="HG丸ｺﾞｼｯｸM-PRO" panose="020F0600000000000000" pitchFamily="50" charset="-128"/>
                <a:ea typeface="HG丸ｺﾞｼｯｸM-PRO" panose="020F0600000000000000" pitchFamily="50" charset="-128"/>
              </a:rPr>
              <a:t>100g</a:t>
            </a:r>
            <a:r>
              <a:rPr lang="ja-JP" altLang="en-US" sz="1960" dirty="0">
                <a:latin typeface="HG丸ｺﾞｼｯｸM-PRO" panose="020F0600000000000000" pitchFamily="50" charset="-128"/>
                <a:ea typeface="HG丸ｺﾞｼｯｸM-PRO" panose="020F0600000000000000" pitchFamily="50" charset="-128"/>
              </a:rPr>
              <a:t>当たりのエネルギー量が</a:t>
            </a:r>
            <a:r>
              <a:rPr lang="en-US" altLang="ja-JP" sz="1960" dirty="0">
                <a:latin typeface="HG丸ｺﾞｼｯｸM-PRO" panose="020F0600000000000000" pitchFamily="50" charset="-128"/>
                <a:ea typeface="HG丸ｺﾞｼｯｸM-PRO" panose="020F0600000000000000" pitchFamily="50" charset="-128"/>
              </a:rPr>
              <a:t>20</a:t>
            </a:r>
            <a:r>
              <a:rPr lang="ja-JP" altLang="en-US" sz="1960" dirty="0">
                <a:latin typeface="HG丸ｺﾞｼｯｸM-PRO" panose="020F0600000000000000" pitchFamily="50" charset="-128"/>
                <a:ea typeface="HG丸ｺﾞｼｯｸM-PRO" panose="020F0600000000000000" pitchFamily="50" charset="-128"/>
              </a:rPr>
              <a:t>～</a:t>
            </a:r>
            <a:r>
              <a:rPr lang="en-US" altLang="ja-JP" sz="1960" dirty="0">
                <a:latin typeface="HG丸ｺﾞｼｯｸM-PRO" panose="020F0600000000000000" pitchFamily="50" charset="-128"/>
                <a:ea typeface="HG丸ｺﾞｼｯｸM-PRO" panose="020F0600000000000000" pitchFamily="50" charset="-128"/>
              </a:rPr>
              <a:t>30kcal</a:t>
            </a:r>
            <a:r>
              <a:rPr lang="ja-JP" altLang="en-US" sz="1960" dirty="0">
                <a:latin typeface="HG丸ｺﾞｼｯｸM-PRO" panose="020F0600000000000000" pitchFamily="50" charset="-128"/>
                <a:ea typeface="HG丸ｺﾞｼｯｸM-PRO" panose="020F0600000000000000" pitchFamily="50" charset="-128"/>
              </a:rPr>
              <a:t>台のため、ダイエット中でも「しっかり食べたい！」という方におすすめの食材です。</a:t>
            </a:r>
            <a:endParaRPr lang="en-US" altLang="ja-JP" sz="1960" dirty="0">
              <a:latin typeface="HG丸ｺﾞｼｯｸM-PRO" panose="020F0600000000000000" pitchFamily="50" charset="-128"/>
              <a:ea typeface="HG丸ｺﾞｼｯｸM-PRO" panose="020F0600000000000000" pitchFamily="50" charset="-128"/>
            </a:endParaRPr>
          </a:p>
        </p:txBody>
      </p:sp>
      <p:sp>
        <p:nvSpPr>
          <p:cNvPr id="13" name="テキスト プレースホルダー 10"/>
          <p:cNvSpPr txBox="1">
            <a:spLocks/>
          </p:cNvSpPr>
          <p:nvPr/>
        </p:nvSpPr>
        <p:spPr>
          <a:xfrm>
            <a:off x="126769" y="1263067"/>
            <a:ext cx="3485425" cy="376002"/>
          </a:xfrm>
          <a:prstGeom prst="rect">
            <a:avLst/>
          </a:prstGeom>
          <a:ln>
            <a:noFill/>
          </a:ln>
        </p:spPr>
        <p:txBody>
          <a:bodyPr vert="horz" lIns="118168" tIns="59084" rIns="118168" bIns="59084"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mn-lt"/>
                <a:ea typeface="+mn-ea"/>
                <a:cs typeface="+mn-cs"/>
              </a:defRPr>
            </a:lvl9pPr>
          </a:lstStyle>
          <a:p>
            <a:pPr defTabSz="1280160">
              <a:spcBef>
                <a:spcPts val="1400"/>
              </a:spcBef>
            </a:pPr>
            <a:r>
              <a:rPr lang="ja-JP" altLang="en-US" sz="2240" b="1" dirty="0">
                <a:solidFill>
                  <a:prstClr val="black"/>
                </a:solidFill>
                <a:latin typeface="HG丸ｺﾞｼｯｸM-PRO" panose="020F0600000000000000" pitchFamily="50" charset="-128"/>
                <a:ea typeface="HG丸ｺﾞｼｯｸM-PRO" panose="020F0600000000000000" pitchFamily="50" charset="-128"/>
              </a:rPr>
              <a:t>＜材料：</a:t>
            </a:r>
            <a:r>
              <a:rPr lang="en-US" altLang="ja-JP" sz="2240" b="1" dirty="0">
                <a:solidFill>
                  <a:prstClr val="black"/>
                </a:solidFill>
                <a:latin typeface="HG丸ｺﾞｼｯｸM-PRO" panose="020F0600000000000000" pitchFamily="50" charset="-128"/>
                <a:ea typeface="HG丸ｺﾞｼｯｸM-PRO" panose="020F0600000000000000" pitchFamily="50" charset="-128"/>
              </a:rPr>
              <a:t>2</a:t>
            </a:r>
            <a:r>
              <a:rPr lang="ja-JP" altLang="en-US" sz="2240" b="1" dirty="0">
                <a:solidFill>
                  <a:prstClr val="black"/>
                </a:solidFill>
                <a:latin typeface="HG丸ｺﾞｼｯｸM-PRO" panose="020F0600000000000000" pitchFamily="50" charset="-128"/>
                <a:ea typeface="HG丸ｺﾞｼｯｸM-PRO" panose="020F0600000000000000" pitchFamily="50" charset="-128"/>
              </a:rPr>
              <a:t>人分＞</a:t>
            </a:r>
            <a:endParaRPr lang="en-US" altLang="ja-JP" sz="2240" b="1" dirty="0">
              <a:solidFill>
                <a:prstClr val="black"/>
              </a:solidFill>
              <a:latin typeface="HG丸ｺﾞｼｯｸM-PRO" panose="020F0600000000000000" pitchFamily="50" charset="-128"/>
              <a:ea typeface="HG丸ｺﾞｼｯｸM-PRO" panose="020F0600000000000000" pitchFamily="50" charset="-128"/>
            </a:endParaRPr>
          </a:p>
          <a:p>
            <a:pPr defTabSz="1280160">
              <a:spcBef>
                <a:spcPts val="1400"/>
              </a:spcBef>
            </a:pPr>
            <a:endParaRPr lang="ja-JP" altLang="en-US" sz="2240" dirty="0">
              <a:solidFill>
                <a:prstClr val="black"/>
              </a:solidFill>
              <a:latin typeface="Calibri" panose="020F0502020204030204"/>
              <a:ea typeface="ＭＳ Ｐゴシック" panose="020B0600070205080204" pitchFamily="50" charset="-128"/>
            </a:endParaRPr>
          </a:p>
        </p:txBody>
      </p:sp>
      <p:sp>
        <p:nvSpPr>
          <p:cNvPr id="14" name="テキスト プレースホルダー 10"/>
          <p:cNvSpPr txBox="1">
            <a:spLocks/>
          </p:cNvSpPr>
          <p:nvPr/>
        </p:nvSpPr>
        <p:spPr>
          <a:xfrm>
            <a:off x="7962353" y="306255"/>
            <a:ext cx="5393945" cy="3658564"/>
          </a:xfrm>
          <a:prstGeom prst="rect">
            <a:avLst/>
          </a:prstGeom>
          <a:ln>
            <a:noFill/>
          </a:ln>
        </p:spPr>
        <p:txBody>
          <a:bodyPr vert="horz" lIns="118168" tIns="59084" rIns="118168" bIns="59084"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mn-lt"/>
                <a:ea typeface="+mn-ea"/>
                <a:cs typeface="+mn-cs"/>
              </a:defRPr>
            </a:lvl9pPr>
          </a:lstStyle>
          <a:p>
            <a:pPr defTabSz="1280160">
              <a:spcBef>
                <a:spcPts val="1400"/>
              </a:spcBef>
            </a:pPr>
            <a:r>
              <a:rPr lang="ja-JP" altLang="en-US" sz="1680" b="1" dirty="0">
                <a:solidFill>
                  <a:prstClr val="black"/>
                </a:solidFill>
                <a:latin typeface="HG丸ｺﾞｼｯｸM-PRO" panose="020F0600000000000000" pitchFamily="50" charset="-128"/>
                <a:ea typeface="HG丸ｺﾞｼｯｸM-PRO" panose="020F0600000000000000" pitchFamily="50" charset="-128"/>
              </a:rPr>
              <a:t>　　１人分　　</a:t>
            </a:r>
            <a:endParaRPr lang="en-US" altLang="ja-JP" sz="1680" b="1" dirty="0">
              <a:solidFill>
                <a:prstClr val="black"/>
              </a:solidFill>
              <a:latin typeface="HG丸ｺﾞｼｯｸM-PRO" panose="020F0600000000000000" pitchFamily="50" charset="-128"/>
              <a:ea typeface="HG丸ｺﾞｼｯｸM-PRO" panose="020F0600000000000000" pitchFamily="50" charset="-128"/>
            </a:endParaRPr>
          </a:p>
          <a:p>
            <a:pPr defTabSz="1280160">
              <a:spcBef>
                <a:spcPts val="1400"/>
              </a:spcBef>
            </a:pPr>
            <a:r>
              <a:rPr lang="ja-JP" altLang="en-US" sz="1680" dirty="0">
                <a:solidFill>
                  <a:prstClr val="black"/>
                </a:solidFill>
                <a:latin typeface="HG丸ｺﾞｼｯｸM-PRO" panose="020F0600000000000000" pitchFamily="50" charset="-128"/>
                <a:ea typeface="HG丸ｺﾞｼｯｸM-PRO" panose="020F0600000000000000" pitchFamily="50" charset="-128"/>
              </a:rPr>
              <a:t>　　・エネルギー</a:t>
            </a:r>
            <a:r>
              <a:rPr lang="en-US" altLang="ja-JP" sz="1680" dirty="0">
                <a:solidFill>
                  <a:prstClr val="black"/>
                </a:solidFill>
                <a:latin typeface="HG丸ｺﾞｼｯｸM-PRO" panose="020F0600000000000000" pitchFamily="50" charset="-128"/>
                <a:ea typeface="HG丸ｺﾞｼｯｸM-PRO" panose="020F0600000000000000" pitchFamily="50" charset="-128"/>
              </a:rPr>
              <a:t>	171</a:t>
            </a:r>
            <a:r>
              <a:rPr lang="ja-JP" altLang="en-US" sz="1680" dirty="0">
                <a:solidFill>
                  <a:prstClr val="black"/>
                </a:solidFill>
                <a:latin typeface="HG丸ｺﾞｼｯｸM-PRO" panose="020F0600000000000000" pitchFamily="50" charset="-128"/>
                <a:ea typeface="HG丸ｺﾞｼｯｸM-PRO" panose="020F0600000000000000" pitchFamily="50" charset="-128"/>
              </a:rPr>
              <a:t>　</a:t>
            </a:r>
            <a:r>
              <a:rPr lang="en-US" altLang="ja-JP" sz="1680" dirty="0">
                <a:solidFill>
                  <a:prstClr val="black"/>
                </a:solidFill>
                <a:latin typeface="HG丸ｺﾞｼｯｸM-PRO" panose="020F0600000000000000" pitchFamily="50" charset="-128"/>
                <a:ea typeface="HG丸ｺﾞｼｯｸM-PRO" panose="020F0600000000000000" pitchFamily="50" charset="-128"/>
              </a:rPr>
              <a:t>Kcal</a:t>
            </a:r>
          </a:p>
          <a:p>
            <a:pPr defTabSz="1280160">
              <a:spcBef>
                <a:spcPts val="1400"/>
              </a:spcBef>
            </a:pPr>
            <a:r>
              <a:rPr lang="ja-JP" altLang="en-US" sz="1680" dirty="0">
                <a:solidFill>
                  <a:prstClr val="black"/>
                </a:solidFill>
                <a:latin typeface="HG丸ｺﾞｼｯｸM-PRO" panose="020F0600000000000000" pitchFamily="50" charset="-128"/>
                <a:ea typeface="HG丸ｺﾞｼｯｸM-PRO" panose="020F0600000000000000" pitchFamily="50" charset="-128"/>
              </a:rPr>
              <a:t>　　・たんぱく質</a:t>
            </a:r>
            <a:r>
              <a:rPr lang="en-US" altLang="ja-JP" sz="1680" dirty="0">
                <a:solidFill>
                  <a:prstClr val="black"/>
                </a:solidFill>
                <a:latin typeface="HG丸ｺﾞｼｯｸM-PRO" panose="020F0600000000000000" pitchFamily="50" charset="-128"/>
                <a:ea typeface="HG丸ｺﾞｼｯｸM-PRO" panose="020F0600000000000000" pitchFamily="50" charset="-128"/>
              </a:rPr>
              <a:t>	11.3</a:t>
            </a:r>
            <a:r>
              <a:rPr lang="ja-JP" altLang="en-US" sz="1680" dirty="0">
                <a:solidFill>
                  <a:prstClr val="black"/>
                </a:solidFill>
                <a:latin typeface="HG丸ｺﾞｼｯｸM-PRO" panose="020F0600000000000000" pitchFamily="50" charset="-128"/>
                <a:ea typeface="HG丸ｺﾞｼｯｸM-PRO" panose="020F0600000000000000" pitchFamily="50" charset="-128"/>
              </a:rPr>
              <a:t>　</a:t>
            </a:r>
            <a:r>
              <a:rPr lang="en-US" altLang="ja-JP" sz="1680" dirty="0">
                <a:solidFill>
                  <a:prstClr val="black"/>
                </a:solidFill>
                <a:latin typeface="HG丸ｺﾞｼｯｸM-PRO" panose="020F0600000000000000" pitchFamily="50" charset="-128"/>
                <a:ea typeface="HG丸ｺﾞｼｯｸM-PRO" panose="020F0600000000000000" pitchFamily="50" charset="-128"/>
              </a:rPr>
              <a:t>g</a:t>
            </a:r>
          </a:p>
          <a:p>
            <a:pPr defTabSz="1280160">
              <a:spcBef>
                <a:spcPts val="1400"/>
              </a:spcBef>
            </a:pPr>
            <a:r>
              <a:rPr lang="ja-JP" altLang="en-US" sz="1680" dirty="0">
                <a:solidFill>
                  <a:prstClr val="black"/>
                </a:solidFill>
                <a:latin typeface="HG丸ｺﾞｼｯｸM-PRO" panose="020F0600000000000000" pitchFamily="50" charset="-128"/>
                <a:ea typeface="HG丸ｺﾞｼｯｸM-PRO" panose="020F0600000000000000" pitchFamily="50" charset="-128"/>
              </a:rPr>
              <a:t>　　・脂質</a:t>
            </a:r>
            <a:r>
              <a:rPr lang="en-US" altLang="ja-JP" sz="1680" dirty="0">
                <a:solidFill>
                  <a:prstClr val="black"/>
                </a:solidFill>
                <a:latin typeface="HG丸ｺﾞｼｯｸM-PRO" panose="020F0600000000000000" pitchFamily="50" charset="-128"/>
                <a:ea typeface="HG丸ｺﾞｼｯｸM-PRO" panose="020F0600000000000000" pitchFamily="50" charset="-128"/>
              </a:rPr>
              <a:t>		4.9</a:t>
            </a:r>
            <a:r>
              <a:rPr lang="ja-JP" altLang="en-US" sz="1680" dirty="0">
                <a:solidFill>
                  <a:prstClr val="black"/>
                </a:solidFill>
                <a:latin typeface="HG丸ｺﾞｼｯｸM-PRO" panose="020F0600000000000000" pitchFamily="50" charset="-128"/>
                <a:ea typeface="HG丸ｺﾞｼｯｸM-PRO" panose="020F0600000000000000" pitchFamily="50" charset="-128"/>
              </a:rPr>
              <a:t>　</a:t>
            </a:r>
            <a:r>
              <a:rPr lang="en-US" altLang="ja-JP" sz="1680" dirty="0">
                <a:solidFill>
                  <a:prstClr val="black"/>
                </a:solidFill>
                <a:latin typeface="HG丸ｺﾞｼｯｸM-PRO" panose="020F0600000000000000" pitchFamily="50" charset="-128"/>
                <a:ea typeface="HG丸ｺﾞｼｯｸM-PRO" panose="020F0600000000000000" pitchFamily="50" charset="-128"/>
              </a:rPr>
              <a:t>g</a:t>
            </a:r>
          </a:p>
          <a:p>
            <a:pPr defTabSz="1280160">
              <a:spcBef>
                <a:spcPts val="1400"/>
              </a:spcBef>
            </a:pPr>
            <a:r>
              <a:rPr lang="ja-JP" altLang="en-US" sz="1680" dirty="0">
                <a:solidFill>
                  <a:prstClr val="black"/>
                </a:solidFill>
                <a:latin typeface="HG丸ｺﾞｼｯｸM-PRO" panose="020F0600000000000000" pitchFamily="50" charset="-128"/>
                <a:ea typeface="HG丸ｺﾞｼｯｸM-PRO" panose="020F0600000000000000" pitchFamily="50" charset="-128"/>
              </a:rPr>
              <a:t>　　・炭水化物</a:t>
            </a:r>
            <a:r>
              <a:rPr lang="en-US" altLang="ja-JP" sz="1680" dirty="0">
                <a:solidFill>
                  <a:prstClr val="black"/>
                </a:solidFill>
                <a:latin typeface="HG丸ｺﾞｼｯｸM-PRO" panose="020F0600000000000000" pitchFamily="50" charset="-128"/>
                <a:ea typeface="HG丸ｺﾞｼｯｸM-PRO" panose="020F0600000000000000" pitchFamily="50" charset="-128"/>
              </a:rPr>
              <a:t>	23.6</a:t>
            </a:r>
            <a:r>
              <a:rPr lang="ja-JP" altLang="en-US" sz="1680" dirty="0">
                <a:solidFill>
                  <a:prstClr val="black"/>
                </a:solidFill>
                <a:latin typeface="HG丸ｺﾞｼｯｸM-PRO" panose="020F0600000000000000" pitchFamily="50" charset="-128"/>
                <a:ea typeface="HG丸ｺﾞｼｯｸM-PRO" panose="020F0600000000000000" pitchFamily="50" charset="-128"/>
              </a:rPr>
              <a:t>　</a:t>
            </a:r>
            <a:r>
              <a:rPr lang="en-US" altLang="ja-JP" sz="1680" dirty="0">
                <a:solidFill>
                  <a:prstClr val="black"/>
                </a:solidFill>
                <a:latin typeface="HG丸ｺﾞｼｯｸM-PRO" panose="020F0600000000000000" pitchFamily="50" charset="-128"/>
                <a:ea typeface="HG丸ｺﾞｼｯｸM-PRO" panose="020F0600000000000000" pitchFamily="50" charset="-128"/>
              </a:rPr>
              <a:t>g</a:t>
            </a:r>
          </a:p>
          <a:p>
            <a:pPr defTabSz="1280160">
              <a:spcBef>
                <a:spcPts val="1400"/>
              </a:spcBef>
            </a:pPr>
            <a:r>
              <a:rPr lang="ja-JP" altLang="en-US" sz="1680" dirty="0">
                <a:solidFill>
                  <a:prstClr val="black"/>
                </a:solidFill>
                <a:latin typeface="HG丸ｺﾞｼｯｸM-PRO" panose="020F0600000000000000" pitchFamily="50" charset="-128"/>
                <a:ea typeface="HG丸ｺﾞｼｯｸM-PRO" panose="020F0600000000000000" pitchFamily="50" charset="-128"/>
              </a:rPr>
              <a:t>　　・食塩相当量</a:t>
            </a:r>
            <a:r>
              <a:rPr lang="en-US" altLang="ja-JP" sz="1680" dirty="0">
                <a:solidFill>
                  <a:prstClr val="black"/>
                </a:solidFill>
                <a:latin typeface="HG丸ｺﾞｼｯｸM-PRO" panose="020F0600000000000000" pitchFamily="50" charset="-128"/>
                <a:ea typeface="HG丸ｺﾞｼｯｸM-PRO" panose="020F0600000000000000" pitchFamily="50" charset="-128"/>
              </a:rPr>
              <a:t>	2.0</a:t>
            </a:r>
            <a:r>
              <a:rPr lang="ja-JP" altLang="en-US" sz="1680" dirty="0">
                <a:solidFill>
                  <a:prstClr val="black"/>
                </a:solidFill>
                <a:latin typeface="HG丸ｺﾞｼｯｸM-PRO" panose="020F0600000000000000" pitchFamily="50" charset="-128"/>
                <a:ea typeface="HG丸ｺﾞｼｯｸM-PRO" panose="020F0600000000000000" pitchFamily="50" charset="-128"/>
              </a:rPr>
              <a:t>　</a:t>
            </a:r>
            <a:r>
              <a:rPr lang="en-US" altLang="ja-JP" sz="1680" dirty="0">
                <a:solidFill>
                  <a:prstClr val="black"/>
                </a:solidFill>
                <a:latin typeface="HG丸ｺﾞｼｯｸM-PRO" panose="020F0600000000000000" pitchFamily="50" charset="-128"/>
                <a:ea typeface="HG丸ｺﾞｼｯｸM-PRO" panose="020F0600000000000000" pitchFamily="50" charset="-128"/>
              </a:rPr>
              <a:t>g</a:t>
            </a:r>
            <a:r>
              <a:rPr lang="ja-JP" altLang="en-US" sz="1680" dirty="0">
                <a:solidFill>
                  <a:prstClr val="black"/>
                </a:solidFill>
                <a:latin typeface="HG丸ｺﾞｼｯｸM-PRO" panose="020F0600000000000000" pitchFamily="50" charset="-128"/>
                <a:ea typeface="HG丸ｺﾞｼｯｸM-PRO" panose="020F0600000000000000" pitchFamily="50" charset="-128"/>
              </a:rPr>
              <a:t>　</a:t>
            </a:r>
            <a:endParaRPr lang="en-US" altLang="ja-JP" sz="1680" dirty="0">
              <a:solidFill>
                <a:prstClr val="black"/>
              </a:solidFill>
              <a:latin typeface="HG丸ｺﾞｼｯｸM-PRO" panose="020F0600000000000000" pitchFamily="50" charset="-128"/>
              <a:ea typeface="HG丸ｺﾞｼｯｸM-PRO" panose="020F0600000000000000" pitchFamily="50" charset="-128"/>
            </a:endParaRPr>
          </a:p>
          <a:p>
            <a:pPr defTabSz="1280160">
              <a:spcBef>
                <a:spcPts val="1400"/>
              </a:spcBef>
            </a:pPr>
            <a:r>
              <a:rPr lang="en-US" altLang="ja-JP" sz="1350" dirty="0">
                <a:solidFill>
                  <a:srgbClr val="E7E6E6">
                    <a:lumMod val="25000"/>
                  </a:srgbClr>
                </a:solidFill>
                <a:latin typeface="HG丸ｺﾞｼｯｸM-PRO" panose="020F0600000000000000" pitchFamily="50" charset="-128"/>
                <a:ea typeface="HG丸ｺﾞｼｯｸM-PRO" panose="020F0600000000000000" pitchFamily="50" charset="-128"/>
              </a:rPr>
              <a:t> (</a:t>
            </a:r>
            <a:r>
              <a:rPr lang="ja-JP" altLang="en-US" sz="1350" dirty="0">
                <a:solidFill>
                  <a:srgbClr val="E7E6E6">
                    <a:lumMod val="25000"/>
                  </a:srgbClr>
                </a:solidFill>
                <a:latin typeface="HG丸ｺﾞｼｯｸM-PRO" panose="020F0600000000000000" pitchFamily="50" charset="-128"/>
                <a:ea typeface="HG丸ｺﾞｼｯｸM-PRO" panose="020F0600000000000000" pitchFamily="50" charset="-128"/>
              </a:rPr>
              <a:t>使用する商品により栄養成分が異なる場合があります。</a:t>
            </a:r>
            <a:r>
              <a:rPr lang="en-US" altLang="ja-JP" sz="1350" dirty="0">
                <a:solidFill>
                  <a:srgbClr val="E7E6E6">
                    <a:lumMod val="25000"/>
                  </a:srgbClr>
                </a:solidFill>
                <a:latin typeface="HG丸ｺﾞｼｯｸM-PRO" panose="020F0600000000000000" pitchFamily="50" charset="-128"/>
                <a:ea typeface="HG丸ｺﾞｼｯｸM-PRO" panose="020F0600000000000000" pitchFamily="50" charset="-128"/>
              </a:rPr>
              <a:t>)</a:t>
            </a:r>
          </a:p>
        </p:txBody>
      </p:sp>
      <p:sp>
        <p:nvSpPr>
          <p:cNvPr id="17" name="メモ 16"/>
          <p:cNvSpPr/>
          <p:nvPr/>
        </p:nvSpPr>
        <p:spPr>
          <a:xfrm>
            <a:off x="272257" y="296114"/>
            <a:ext cx="7715634" cy="969640"/>
          </a:xfrm>
          <a:prstGeom prst="foldedCorner">
            <a:avLst/>
          </a:prstGeom>
          <a:pattFill prst="pct50">
            <a:fgClr>
              <a:srgbClr val="DD9E4B"/>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5826"/>
            <a:endParaRPr lang="en-US" altLang="ja-JP" sz="5169" dirty="0">
              <a:solidFill>
                <a:prstClr val="black"/>
              </a:solidFill>
              <a:latin typeface="HGPｺﾞｼｯｸE" panose="020B0900000000000000" pitchFamily="50" charset="-128"/>
              <a:ea typeface="HGPｺﾞｼｯｸE" panose="020B0900000000000000" pitchFamily="50" charset="-128"/>
            </a:endParaRPr>
          </a:p>
          <a:p>
            <a:pPr algn="ctr" defTabSz="1175826"/>
            <a:endParaRPr lang="ja-JP" altLang="en-US" sz="2327" dirty="0">
              <a:solidFill>
                <a:prstClr val="black"/>
              </a:solidFill>
              <a:latin typeface="Calibri" panose="020F0502020204030204"/>
              <a:ea typeface="ＭＳ Ｐゴシック" panose="020B0600070205080204" pitchFamily="50" charset="-128"/>
            </a:endParaRPr>
          </a:p>
        </p:txBody>
      </p:sp>
      <p:sp>
        <p:nvSpPr>
          <p:cNvPr id="19" name="テキスト ボックス 18"/>
          <p:cNvSpPr txBox="1"/>
          <p:nvPr/>
        </p:nvSpPr>
        <p:spPr>
          <a:xfrm>
            <a:off x="10865704" y="9035453"/>
            <a:ext cx="4263501" cy="370743"/>
          </a:xfrm>
          <a:prstGeom prst="rect">
            <a:avLst/>
          </a:prstGeom>
          <a:noFill/>
        </p:spPr>
        <p:txBody>
          <a:bodyPr wrap="square" rtlCol="0">
            <a:spAutoFit/>
          </a:bodyPr>
          <a:lstStyle/>
          <a:p>
            <a:pPr defTabSz="1175826"/>
            <a:r>
              <a:rPr lang="ja-JP" altLang="en-US" sz="1809" dirty="0">
                <a:solidFill>
                  <a:prstClr val="black"/>
                </a:solidFill>
                <a:latin typeface="HG丸ｺﾞｼｯｸM-PRO" panose="020F0600000000000000" pitchFamily="50" charset="-128"/>
                <a:ea typeface="HG丸ｺﾞｼｯｸM-PRO" panose="020F0600000000000000" pitchFamily="50" charset="-128"/>
              </a:rPr>
              <a:t>はいやく栄養士</a:t>
            </a:r>
          </a:p>
        </p:txBody>
      </p:sp>
      <p:sp>
        <p:nvSpPr>
          <p:cNvPr id="20" name="フレーム 19"/>
          <p:cNvSpPr/>
          <p:nvPr/>
        </p:nvSpPr>
        <p:spPr>
          <a:xfrm>
            <a:off x="1" y="0"/>
            <a:ext cx="12852825" cy="9601200"/>
          </a:xfrm>
          <a:prstGeom prst="frame">
            <a:avLst>
              <a:gd name="adj1" fmla="val 2106"/>
            </a:avLst>
          </a:prstGeom>
          <a:pattFill prst="wdDnDiag">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5826"/>
            <a:endParaRPr lang="ja-JP" altLang="en-US" sz="2327">
              <a:solidFill>
                <a:prstClr val="black"/>
              </a:solidFill>
              <a:latin typeface="Calibri" panose="020F0502020204030204"/>
              <a:ea typeface="ＭＳ Ｐゴシック" panose="020B0600070205080204" pitchFamily="50" charset="-128"/>
            </a:endParaRPr>
          </a:p>
        </p:txBody>
      </p:sp>
      <p:sp>
        <p:nvSpPr>
          <p:cNvPr id="6" name="大かっこ 5"/>
          <p:cNvSpPr/>
          <p:nvPr/>
        </p:nvSpPr>
        <p:spPr>
          <a:xfrm>
            <a:off x="8032288" y="277095"/>
            <a:ext cx="4543581" cy="2890489"/>
          </a:xfrm>
          <a:prstGeom prst="bracketPair">
            <a:avLst>
              <a:gd name="adj" fmla="val 9103"/>
            </a:avLst>
          </a:prstGeom>
          <a:ln>
            <a:solidFill>
              <a:srgbClr val="1B9D2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175826"/>
            <a:endParaRPr lang="ja-JP" altLang="en-US" sz="2327">
              <a:solidFill>
                <a:prstClr val="black"/>
              </a:solidFill>
              <a:latin typeface="Calibri" panose="020F0502020204030204"/>
              <a:ea typeface="ＭＳ Ｐゴシック" panose="020B0600070205080204" pitchFamily="50" charset="-128"/>
            </a:endParaRPr>
          </a:p>
        </p:txBody>
      </p:sp>
      <p:sp>
        <p:nvSpPr>
          <p:cNvPr id="18" name="テキスト ボックス 17">
            <a:extLst>
              <a:ext uri="{FF2B5EF4-FFF2-40B4-BE49-F238E27FC236}">
                <a16:creationId xmlns:a16="http://schemas.microsoft.com/office/drawing/2014/main" id="{C7D696FA-5C2C-213C-8BCF-2C57E7E2FB78}"/>
              </a:ext>
            </a:extLst>
          </p:cNvPr>
          <p:cNvSpPr txBox="1"/>
          <p:nvPr/>
        </p:nvSpPr>
        <p:spPr>
          <a:xfrm>
            <a:off x="523463" y="1570858"/>
            <a:ext cx="5214889" cy="6770058"/>
          </a:xfrm>
          <a:prstGeom prst="rect">
            <a:avLst/>
          </a:prstGeom>
          <a:noFill/>
        </p:spPr>
        <p:txBody>
          <a:bodyPr wrap="none" rtlCol="0">
            <a:spAutoFit/>
          </a:bodyPr>
          <a:lstStyle/>
          <a:p>
            <a:pPr defTabSz="1175826">
              <a:lnSpc>
                <a:spcPct val="120000"/>
              </a:lnSpc>
            </a:pPr>
            <a:r>
              <a:rPr lang="ja-JP" altLang="en-US" sz="1820" dirty="0">
                <a:solidFill>
                  <a:prstClr val="black"/>
                </a:solidFill>
                <a:latin typeface="HG丸ｺﾞｼｯｸM-PRO" panose="020F0600000000000000" pitchFamily="50" charset="-128"/>
                <a:ea typeface="HG丸ｺﾞｼｯｸM-PRO" panose="020F0600000000000000" pitchFamily="50" charset="-128"/>
              </a:rPr>
              <a:t>エリンギ　　　　　   </a:t>
            </a:r>
            <a:r>
              <a:rPr lang="en-US" altLang="ja-JP" sz="1820" dirty="0">
                <a:solidFill>
                  <a:prstClr val="black"/>
                </a:solidFill>
                <a:latin typeface="HG丸ｺﾞｼｯｸM-PRO" panose="020F0600000000000000" pitchFamily="50" charset="-128"/>
                <a:ea typeface="HG丸ｺﾞｼｯｸM-PRO" panose="020F0600000000000000" pitchFamily="50" charset="-128"/>
              </a:rPr>
              <a:t>1</a:t>
            </a:r>
            <a:r>
              <a:rPr lang="ja-JP" altLang="en-US" sz="1820" dirty="0">
                <a:solidFill>
                  <a:prstClr val="black"/>
                </a:solidFill>
                <a:latin typeface="HG丸ｺﾞｼｯｸM-PRO" panose="020F0600000000000000" pitchFamily="50" charset="-128"/>
                <a:ea typeface="HG丸ｺﾞｼｯｸM-PRO" panose="020F0600000000000000" pitchFamily="50" charset="-128"/>
              </a:rPr>
              <a:t>パック</a:t>
            </a:r>
            <a:r>
              <a:rPr lang="en-US" altLang="ja-JP" sz="1820" dirty="0">
                <a:solidFill>
                  <a:prstClr val="black"/>
                </a:solidFill>
                <a:latin typeface="HG丸ｺﾞｼｯｸM-PRO" panose="020F0600000000000000" pitchFamily="50" charset="-128"/>
                <a:ea typeface="HG丸ｺﾞｼｯｸM-PRO" panose="020F0600000000000000" pitchFamily="50" charset="-128"/>
              </a:rPr>
              <a:t>(100g)</a:t>
            </a:r>
          </a:p>
          <a:p>
            <a:pPr defTabSz="1175826">
              <a:lnSpc>
                <a:spcPct val="120000"/>
              </a:lnSpc>
            </a:pPr>
            <a:r>
              <a:rPr lang="ja-JP" altLang="en-US" sz="1820" dirty="0">
                <a:solidFill>
                  <a:prstClr val="black"/>
                </a:solidFill>
                <a:latin typeface="HG丸ｺﾞｼｯｸM-PRO" panose="020F0600000000000000" pitchFamily="50" charset="-128"/>
                <a:ea typeface="HG丸ｺﾞｼｯｸM-PRO" panose="020F0600000000000000" pitchFamily="50" charset="-128"/>
              </a:rPr>
              <a:t>ブロッコリー　　　　</a:t>
            </a:r>
            <a:r>
              <a:rPr lang="en-US" altLang="ja-JP" sz="1820" dirty="0">
                <a:solidFill>
                  <a:prstClr val="black"/>
                </a:solidFill>
                <a:latin typeface="HG丸ｺﾞｼｯｸM-PRO" panose="020F0600000000000000" pitchFamily="50" charset="-128"/>
                <a:ea typeface="HG丸ｺﾞｼｯｸM-PRO" panose="020F0600000000000000" pitchFamily="50" charset="-128"/>
              </a:rPr>
              <a:t>100g</a:t>
            </a:r>
          </a:p>
          <a:p>
            <a:pPr defTabSz="1175826">
              <a:lnSpc>
                <a:spcPct val="120000"/>
              </a:lnSpc>
            </a:pPr>
            <a:r>
              <a:rPr lang="ja-JP" altLang="en-US" sz="1820" dirty="0">
                <a:solidFill>
                  <a:prstClr val="black"/>
                </a:solidFill>
                <a:latin typeface="HG丸ｺﾞｼｯｸM-PRO" panose="020F0600000000000000" pitchFamily="50" charset="-128"/>
                <a:ea typeface="HG丸ｺﾞｼｯｸM-PRO" panose="020F0600000000000000" pitchFamily="50" charset="-128"/>
              </a:rPr>
              <a:t>シーフードミックス</a:t>
            </a:r>
            <a:r>
              <a:rPr lang="en-US" altLang="ja-JP" sz="1820" dirty="0">
                <a:solidFill>
                  <a:prstClr val="black"/>
                </a:solidFill>
                <a:latin typeface="HG丸ｺﾞｼｯｸM-PRO" panose="020F0600000000000000" pitchFamily="50" charset="-128"/>
                <a:ea typeface="HG丸ｺﾞｼｯｸM-PRO" panose="020F0600000000000000" pitchFamily="50" charset="-128"/>
              </a:rPr>
              <a:t>(</a:t>
            </a:r>
            <a:r>
              <a:rPr lang="ja-JP" altLang="en-US" sz="1820" dirty="0">
                <a:solidFill>
                  <a:prstClr val="black"/>
                </a:solidFill>
                <a:latin typeface="HG丸ｺﾞｼｯｸM-PRO" panose="020F0600000000000000" pitchFamily="50" charset="-128"/>
                <a:ea typeface="HG丸ｺﾞｼｯｸM-PRO" panose="020F0600000000000000" pitchFamily="50" charset="-128"/>
              </a:rPr>
              <a:t>冷凍</a:t>
            </a:r>
            <a:r>
              <a:rPr lang="en-US" altLang="ja-JP" sz="1820" dirty="0">
                <a:solidFill>
                  <a:prstClr val="black"/>
                </a:solidFill>
                <a:latin typeface="HG丸ｺﾞｼｯｸM-PRO" panose="020F0600000000000000" pitchFamily="50" charset="-128"/>
                <a:ea typeface="HG丸ｺﾞｼｯｸM-PRO" panose="020F0600000000000000" pitchFamily="50" charset="-128"/>
              </a:rPr>
              <a:t>)</a:t>
            </a:r>
            <a:r>
              <a:rPr lang="ja-JP" altLang="en-US" sz="1820" dirty="0">
                <a:solidFill>
                  <a:prstClr val="black"/>
                </a:solidFill>
                <a:latin typeface="HG丸ｺﾞｼｯｸM-PRO" panose="020F0600000000000000" pitchFamily="50" charset="-128"/>
                <a:ea typeface="HG丸ｺﾞｼｯｸM-PRO" panose="020F0600000000000000" pitchFamily="50" charset="-128"/>
              </a:rPr>
              <a:t>　</a:t>
            </a:r>
            <a:r>
              <a:rPr lang="en-US" altLang="ja-JP" sz="1820" dirty="0">
                <a:solidFill>
                  <a:prstClr val="black"/>
                </a:solidFill>
                <a:latin typeface="HG丸ｺﾞｼｯｸM-PRO" panose="020F0600000000000000" pitchFamily="50" charset="-128"/>
                <a:ea typeface="HG丸ｺﾞｼｯｸM-PRO" panose="020F0600000000000000" pitchFamily="50" charset="-128"/>
              </a:rPr>
              <a:t>100g</a:t>
            </a:r>
          </a:p>
          <a:p>
            <a:pPr defTabSz="1175826">
              <a:lnSpc>
                <a:spcPct val="120000"/>
              </a:lnSpc>
            </a:pPr>
            <a:r>
              <a:rPr lang="ja-JP" altLang="en-US" sz="1820" dirty="0">
                <a:solidFill>
                  <a:prstClr val="black"/>
                </a:solidFill>
                <a:latin typeface="HG丸ｺﾞｼｯｸM-PRO" panose="020F0600000000000000" pitchFamily="50" charset="-128"/>
                <a:ea typeface="HG丸ｺﾞｼｯｸM-PRO" panose="020F0600000000000000" pitchFamily="50" charset="-128"/>
              </a:rPr>
              <a:t>片栗粉　　　　　　　大さじ１</a:t>
            </a:r>
            <a:endParaRPr lang="en-US" altLang="ja-JP" sz="1820" dirty="0">
              <a:solidFill>
                <a:prstClr val="black"/>
              </a:solidFill>
              <a:latin typeface="HG丸ｺﾞｼｯｸM-PRO" panose="020F0600000000000000" pitchFamily="50" charset="-128"/>
              <a:ea typeface="HG丸ｺﾞｼｯｸM-PRO" panose="020F0600000000000000" pitchFamily="50" charset="-128"/>
            </a:endParaRPr>
          </a:p>
          <a:p>
            <a:pPr defTabSz="1175826">
              <a:lnSpc>
                <a:spcPct val="120000"/>
              </a:lnSpc>
            </a:pPr>
            <a:r>
              <a:rPr lang="ja-JP" altLang="en-US" sz="1820" dirty="0">
                <a:solidFill>
                  <a:prstClr val="black"/>
                </a:solidFill>
                <a:latin typeface="HG丸ｺﾞｼｯｸM-PRO" panose="020F0600000000000000" pitchFamily="50" charset="-128"/>
                <a:ea typeface="HG丸ｺﾞｼｯｸM-PRO" panose="020F0600000000000000" pitchFamily="50" charset="-128"/>
              </a:rPr>
              <a:t>サラダ油　　　　　　小さじ１</a:t>
            </a:r>
            <a:endParaRPr lang="en-US" altLang="ja-JP" sz="1820" dirty="0">
              <a:solidFill>
                <a:prstClr val="black"/>
              </a:solidFill>
              <a:latin typeface="HG丸ｺﾞｼｯｸM-PRO" panose="020F0600000000000000" pitchFamily="50" charset="-128"/>
              <a:ea typeface="HG丸ｺﾞｼｯｸM-PRO" panose="020F0600000000000000" pitchFamily="50" charset="-128"/>
            </a:endParaRPr>
          </a:p>
          <a:p>
            <a:pPr defTabSz="1175826">
              <a:lnSpc>
                <a:spcPct val="120000"/>
              </a:lnSpc>
            </a:pPr>
            <a:r>
              <a:rPr lang="ja-JP" altLang="en-US" sz="1820" dirty="0">
                <a:solidFill>
                  <a:prstClr val="black"/>
                </a:solidFill>
                <a:latin typeface="HG丸ｺﾞｼｯｸM-PRO" panose="020F0600000000000000" pitchFamily="50" charset="-128"/>
                <a:ea typeface="HG丸ｺﾞｼｯｸM-PRO" panose="020F0600000000000000" pitchFamily="50" charset="-128"/>
              </a:rPr>
              <a:t>長ねぎ　　　　　　　</a:t>
            </a:r>
            <a:r>
              <a:rPr lang="en-US" altLang="ja-JP" sz="1820" dirty="0">
                <a:solidFill>
                  <a:prstClr val="black"/>
                </a:solidFill>
                <a:latin typeface="HG丸ｺﾞｼｯｸM-PRO" panose="020F0600000000000000" pitchFamily="50" charset="-128"/>
                <a:ea typeface="HG丸ｺﾞｼｯｸM-PRO" panose="020F0600000000000000" pitchFamily="50" charset="-128"/>
              </a:rPr>
              <a:t>10cm</a:t>
            </a:r>
            <a:r>
              <a:rPr lang="ja-JP" altLang="en-US" sz="1820" dirty="0">
                <a:solidFill>
                  <a:prstClr val="black"/>
                </a:solidFill>
                <a:latin typeface="HG丸ｺﾞｼｯｸM-PRO" panose="020F0600000000000000" pitchFamily="50" charset="-128"/>
                <a:ea typeface="HG丸ｺﾞｼｯｸM-PRO" panose="020F0600000000000000" pitchFamily="50" charset="-128"/>
              </a:rPr>
              <a:t>程度</a:t>
            </a:r>
            <a:endParaRPr lang="en-US" altLang="ja-JP" sz="1820" dirty="0">
              <a:solidFill>
                <a:prstClr val="black"/>
              </a:solidFill>
              <a:latin typeface="HG丸ｺﾞｼｯｸM-PRO" panose="020F0600000000000000" pitchFamily="50" charset="-128"/>
              <a:ea typeface="HG丸ｺﾞｼｯｸM-PRO" panose="020F0600000000000000" pitchFamily="50" charset="-128"/>
            </a:endParaRPr>
          </a:p>
          <a:p>
            <a:pPr defTabSz="1175826">
              <a:lnSpc>
                <a:spcPct val="120000"/>
              </a:lnSpc>
            </a:pPr>
            <a:r>
              <a:rPr lang="ja-JP" altLang="en-US" sz="1820" dirty="0">
                <a:solidFill>
                  <a:prstClr val="black"/>
                </a:solidFill>
                <a:latin typeface="HG丸ｺﾞｼｯｸM-PRO" panose="020F0600000000000000" pitchFamily="50" charset="-128"/>
                <a:ea typeface="HG丸ｺﾞｼｯｸM-PRO" panose="020F0600000000000000" pitchFamily="50" charset="-128"/>
              </a:rPr>
              <a:t>にんにくチューブ　　</a:t>
            </a:r>
            <a:r>
              <a:rPr lang="en-US" altLang="ja-JP" sz="1820" dirty="0">
                <a:solidFill>
                  <a:prstClr val="black"/>
                </a:solidFill>
                <a:latin typeface="HG丸ｺﾞｼｯｸM-PRO" panose="020F0600000000000000" pitchFamily="50" charset="-128"/>
                <a:ea typeface="HG丸ｺﾞｼｯｸM-PRO" panose="020F0600000000000000" pitchFamily="50" charset="-128"/>
              </a:rPr>
              <a:t>1cm</a:t>
            </a:r>
          </a:p>
          <a:p>
            <a:pPr defTabSz="1175826">
              <a:lnSpc>
                <a:spcPct val="120000"/>
              </a:lnSpc>
            </a:pPr>
            <a:r>
              <a:rPr lang="ja-JP" altLang="en-US" sz="1820" dirty="0">
                <a:solidFill>
                  <a:prstClr val="black"/>
                </a:solidFill>
                <a:latin typeface="HG丸ｺﾞｼｯｸM-PRO" panose="020F0600000000000000" pitchFamily="50" charset="-128"/>
                <a:ea typeface="HG丸ｺﾞｼｯｸM-PRO" panose="020F0600000000000000" pitchFamily="50" charset="-128"/>
              </a:rPr>
              <a:t>しょうがチューブ　　</a:t>
            </a:r>
            <a:r>
              <a:rPr lang="en-US" altLang="ja-JP" sz="1820" dirty="0">
                <a:solidFill>
                  <a:prstClr val="black"/>
                </a:solidFill>
                <a:latin typeface="HG丸ｺﾞｼｯｸM-PRO" panose="020F0600000000000000" pitchFamily="50" charset="-128"/>
                <a:ea typeface="HG丸ｺﾞｼｯｸM-PRO" panose="020F0600000000000000" pitchFamily="50" charset="-128"/>
              </a:rPr>
              <a:t>1cm</a:t>
            </a:r>
          </a:p>
          <a:p>
            <a:pPr defTabSz="1175826">
              <a:lnSpc>
                <a:spcPct val="120000"/>
              </a:lnSpc>
            </a:pPr>
            <a:r>
              <a:rPr lang="ja-JP" altLang="en-US" sz="1820" dirty="0">
                <a:solidFill>
                  <a:prstClr val="black"/>
                </a:solidFill>
                <a:latin typeface="HG丸ｺﾞｼｯｸM-PRO" panose="020F0600000000000000" pitchFamily="50" charset="-128"/>
                <a:ea typeface="HG丸ｺﾞｼｯｸM-PRO" panose="020F0600000000000000" pitchFamily="50" charset="-128"/>
              </a:rPr>
              <a:t>トマトケチャップ　　大さじ２</a:t>
            </a:r>
            <a:endParaRPr lang="en-US" altLang="ja-JP" sz="1820" dirty="0">
              <a:solidFill>
                <a:prstClr val="black"/>
              </a:solidFill>
              <a:latin typeface="HG丸ｺﾞｼｯｸM-PRO" panose="020F0600000000000000" pitchFamily="50" charset="-128"/>
              <a:ea typeface="HG丸ｺﾞｼｯｸM-PRO" panose="020F0600000000000000" pitchFamily="50" charset="-128"/>
            </a:endParaRPr>
          </a:p>
          <a:p>
            <a:pPr defTabSz="1175826">
              <a:lnSpc>
                <a:spcPct val="120000"/>
              </a:lnSpc>
            </a:pPr>
            <a:r>
              <a:rPr lang="ja-JP" altLang="en-US" sz="1820" dirty="0">
                <a:solidFill>
                  <a:prstClr val="black"/>
                </a:solidFill>
                <a:latin typeface="HG丸ｺﾞｼｯｸM-PRO" panose="020F0600000000000000" pitchFamily="50" charset="-128"/>
                <a:ea typeface="HG丸ｺﾞｼｯｸM-PRO" panose="020F0600000000000000" pitchFamily="50" charset="-128"/>
              </a:rPr>
              <a:t>砂糖　　　　　　　　大さじ１</a:t>
            </a:r>
            <a:endParaRPr lang="en-US" altLang="ja-JP" sz="1820" dirty="0">
              <a:solidFill>
                <a:prstClr val="black"/>
              </a:solidFill>
              <a:latin typeface="HG丸ｺﾞｼｯｸM-PRO" panose="020F0600000000000000" pitchFamily="50" charset="-128"/>
              <a:ea typeface="HG丸ｺﾞｼｯｸM-PRO" panose="020F0600000000000000" pitchFamily="50" charset="-128"/>
            </a:endParaRPr>
          </a:p>
          <a:p>
            <a:pPr defTabSz="1175826">
              <a:lnSpc>
                <a:spcPct val="120000"/>
              </a:lnSpc>
            </a:pPr>
            <a:r>
              <a:rPr lang="ja-JP" altLang="en-US" sz="1820" dirty="0">
                <a:solidFill>
                  <a:prstClr val="black"/>
                </a:solidFill>
                <a:latin typeface="HG丸ｺﾞｼｯｸM-PRO" panose="020F0600000000000000" pitchFamily="50" charset="-128"/>
                <a:ea typeface="HG丸ｺﾞｼｯｸM-PRO" panose="020F0600000000000000" pitchFamily="50" charset="-128"/>
              </a:rPr>
              <a:t>酒　　　　　　　　　小さじ２</a:t>
            </a:r>
            <a:endParaRPr lang="en-US" altLang="ja-JP" sz="1820" dirty="0">
              <a:solidFill>
                <a:prstClr val="black"/>
              </a:solidFill>
              <a:latin typeface="HG丸ｺﾞｼｯｸM-PRO" panose="020F0600000000000000" pitchFamily="50" charset="-128"/>
              <a:ea typeface="HG丸ｺﾞｼｯｸM-PRO" panose="020F0600000000000000" pitchFamily="50" charset="-128"/>
            </a:endParaRPr>
          </a:p>
          <a:p>
            <a:pPr defTabSz="1175826">
              <a:lnSpc>
                <a:spcPct val="120000"/>
              </a:lnSpc>
            </a:pPr>
            <a:r>
              <a:rPr lang="ja-JP" altLang="en-US" sz="1820" dirty="0">
                <a:solidFill>
                  <a:prstClr val="black"/>
                </a:solidFill>
                <a:latin typeface="HG丸ｺﾞｼｯｸM-PRO" panose="020F0600000000000000" pitchFamily="50" charset="-128"/>
                <a:ea typeface="HG丸ｺﾞｼｯｸM-PRO" panose="020F0600000000000000" pitchFamily="50" charset="-128"/>
              </a:rPr>
              <a:t>しょうゆ　　　　　　小さじ１</a:t>
            </a:r>
            <a:endParaRPr lang="en-US" altLang="ja-JP" sz="1820" dirty="0">
              <a:solidFill>
                <a:prstClr val="black"/>
              </a:solidFill>
              <a:latin typeface="HG丸ｺﾞｼｯｸM-PRO" panose="020F0600000000000000" pitchFamily="50" charset="-128"/>
              <a:ea typeface="HG丸ｺﾞｼｯｸM-PRO" panose="020F0600000000000000" pitchFamily="50" charset="-128"/>
            </a:endParaRPr>
          </a:p>
          <a:p>
            <a:pPr defTabSz="1175826">
              <a:lnSpc>
                <a:spcPct val="120000"/>
              </a:lnSpc>
            </a:pPr>
            <a:r>
              <a:rPr lang="ja-JP" altLang="en-US" sz="1820" dirty="0">
                <a:solidFill>
                  <a:prstClr val="black"/>
                </a:solidFill>
                <a:latin typeface="HG丸ｺﾞｼｯｸM-PRO" panose="020F0600000000000000" pitchFamily="50" charset="-128"/>
                <a:ea typeface="HG丸ｺﾞｼｯｸM-PRO" panose="020F0600000000000000" pitchFamily="50" charset="-128"/>
              </a:rPr>
              <a:t>顆粒中華だし　　　　小さじ</a:t>
            </a:r>
            <a:r>
              <a:rPr lang="en-US" altLang="ja-JP" sz="1820" dirty="0">
                <a:solidFill>
                  <a:prstClr val="black"/>
                </a:solidFill>
                <a:latin typeface="HG丸ｺﾞｼｯｸM-PRO" panose="020F0600000000000000" pitchFamily="50" charset="-128"/>
                <a:ea typeface="HG丸ｺﾞｼｯｸM-PRO" panose="020F0600000000000000" pitchFamily="50" charset="-128"/>
              </a:rPr>
              <a:t>1/2</a:t>
            </a:r>
          </a:p>
          <a:p>
            <a:pPr defTabSz="1175826">
              <a:lnSpc>
                <a:spcPct val="120000"/>
              </a:lnSpc>
            </a:pPr>
            <a:r>
              <a:rPr lang="ja-JP" altLang="en-US" sz="1820" dirty="0">
                <a:solidFill>
                  <a:prstClr val="black"/>
                </a:solidFill>
                <a:latin typeface="HG丸ｺﾞｼｯｸM-PRO" panose="020F0600000000000000" pitchFamily="50" charset="-128"/>
                <a:ea typeface="HG丸ｺﾞｼｯｸM-PRO" panose="020F0600000000000000" pitchFamily="50" charset="-128"/>
              </a:rPr>
              <a:t>豆板醤　　　　　　　少々</a:t>
            </a:r>
            <a:endParaRPr lang="en-US" altLang="ja-JP" sz="1820" dirty="0">
              <a:solidFill>
                <a:prstClr val="black"/>
              </a:solidFill>
              <a:latin typeface="HG丸ｺﾞｼｯｸM-PRO" panose="020F0600000000000000" pitchFamily="50" charset="-128"/>
              <a:ea typeface="HG丸ｺﾞｼｯｸM-PRO" panose="020F0600000000000000" pitchFamily="50" charset="-128"/>
            </a:endParaRPr>
          </a:p>
          <a:p>
            <a:pPr defTabSz="1175826">
              <a:lnSpc>
                <a:spcPct val="120000"/>
              </a:lnSpc>
            </a:pPr>
            <a:r>
              <a:rPr lang="ja-JP" altLang="en-US" sz="1820" dirty="0">
                <a:solidFill>
                  <a:prstClr val="black"/>
                </a:solidFill>
                <a:latin typeface="HG丸ｺﾞｼｯｸM-PRO" panose="020F0600000000000000" pitchFamily="50" charset="-128"/>
                <a:ea typeface="HG丸ｺﾞｼｯｸM-PRO" panose="020F0600000000000000" pitchFamily="50" charset="-128"/>
              </a:rPr>
              <a:t>水　　　　　　　　　</a:t>
            </a:r>
            <a:r>
              <a:rPr lang="en-US" altLang="ja-JP" sz="1820" dirty="0">
                <a:solidFill>
                  <a:prstClr val="black"/>
                </a:solidFill>
                <a:latin typeface="HG丸ｺﾞｼｯｸM-PRO" panose="020F0600000000000000" pitchFamily="50" charset="-128"/>
                <a:ea typeface="HG丸ｺﾞｼｯｸM-PRO" panose="020F0600000000000000" pitchFamily="50" charset="-128"/>
              </a:rPr>
              <a:t>50</a:t>
            </a:r>
            <a:r>
              <a:rPr lang="ja-JP" altLang="en-US" sz="1820" dirty="0">
                <a:solidFill>
                  <a:prstClr val="black"/>
                </a:solidFill>
                <a:latin typeface="HG丸ｺﾞｼｯｸM-PRO" panose="020F0600000000000000" pitchFamily="50" charset="-128"/>
                <a:ea typeface="HG丸ｺﾞｼｯｸM-PRO" panose="020F0600000000000000" pitchFamily="50" charset="-128"/>
              </a:rPr>
              <a:t>㎖</a:t>
            </a:r>
            <a:endParaRPr lang="en-US" altLang="ja-JP" sz="1820" dirty="0">
              <a:solidFill>
                <a:prstClr val="black"/>
              </a:solidFill>
              <a:latin typeface="HG丸ｺﾞｼｯｸM-PRO" panose="020F0600000000000000" pitchFamily="50" charset="-128"/>
              <a:ea typeface="HG丸ｺﾞｼｯｸM-PRO" panose="020F0600000000000000" pitchFamily="50" charset="-128"/>
            </a:endParaRPr>
          </a:p>
          <a:p>
            <a:pPr defTabSz="1175826">
              <a:lnSpc>
                <a:spcPct val="120000"/>
              </a:lnSpc>
            </a:pPr>
            <a:r>
              <a:rPr lang="ja-JP" altLang="en-US" sz="1820" dirty="0">
                <a:solidFill>
                  <a:prstClr val="black"/>
                </a:solidFill>
                <a:latin typeface="HG丸ｺﾞｼｯｸM-PRO" panose="020F0600000000000000" pitchFamily="50" charset="-128"/>
                <a:ea typeface="HG丸ｺﾞｼｯｸM-PRO" panose="020F0600000000000000" pitchFamily="50" charset="-128"/>
              </a:rPr>
              <a:t>片栗粉　　　　　　　小さじ</a:t>
            </a:r>
            <a:r>
              <a:rPr lang="en-US" altLang="ja-JP" sz="1820" dirty="0">
                <a:solidFill>
                  <a:prstClr val="black"/>
                </a:solidFill>
                <a:latin typeface="HG丸ｺﾞｼｯｸM-PRO" panose="020F0600000000000000" pitchFamily="50" charset="-128"/>
                <a:ea typeface="HG丸ｺﾞｼｯｸM-PRO" panose="020F0600000000000000" pitchFamily="50" charset="-128"/>
              </a:rPr>
              <a:t>1/2</a:t>
            </a:r>
          </a:p>
          <a:p>
            <a:pPr defTabSz="1175826">
              <a:lnSpc>
                <a:spcPct val="120000"/>
              </a:lnSpc>
            </a:pPr>
            <a:r>
              <a:rPr lang="ja-JP" altLang="en-US" sz="1820" dirty="0">
                <a:solidFill>
                  <a:prstClr val="black"/>
                </a:solidFill>
                <a:latin typeface="HG丸ｺﾞｼｯｸM-PRO" panose="020F0600000000000000" pitchFamily="50" charset="-128"/>
                <a:ea typeface="HG丸ｺﾞｼｯｸM-PRO" panose="020F0600000000000000" pitchFamily="50" charset="-128"/>
              </a:rPr>
              <a:t>ごま油　　　　　　　小さじ１</a:t>
            </a:r>
            <a:endParaRPr lang="en-US" altLang="ja-JP" sz="1820" dirty="0">
              <a:solidFill>
                <a:prstClr val="black"/>
              </a:solidFill>
              <a:latin typeface="HG丸ｺﾞｼｯｸM-PRO" panose="020F0600000000000000" pitchFamily="50" charset="-128"/>
              <a:ea typeface="HG丸ｺﾞｼｯｸM-PRO" panose="020F0600000000000000" pitchFamily="50" charset="-128"/>
            </a:endParaRPr>
          </a:p>
          <a:p>
            <a:pPr defTabSz="1175826">
              <a:lnSpc>
                <a:spcPct val="120000"/>
              </a:lnSpc>
            </a:pPr>
            <a:r>
              <a:rPr lang="en-US" altLang="ja-JP" sz="1820" dirty="0">
                <a:solidFill>
                  <a:prstClr val="black"/>
                </a:solidFill>
                <a:latin typeface="HG丸ｺﾞｼｯｸM-PRO" panose="020F0600000000000000" pitchFamily="50" charset="-128"/>
                <a:ea typeface="HG丸ｺﾞｼｯｸM-PRO" panose="020F0600000000000000" pitchFamily="50" charset="-128"/>
              </a:rPr>
              <a:t>(</a:t>
            </a:r>
            <a:r>
              <a:rPr lang="ja-JP" altLang="en-US" sz="1820" dirty="0">
                <a:solidFill>
                  <a:prstClr val="black"/>
                </a:solidFill>
                <a:latin typeface="HG丸ｺﾞｼｯｸM-PRO" panose="020F0600000000000000" pitchFamily="50" charset="-128"/>
                <a:ea typeface="HG丸ｺﾞｼｯｸM-PRO" panose="020F0600000000000000" pitchFamily="50" charset="-128"/>
              </a:rPr>
              <a:t>飾り用</a:t>
            </a:r>
            <a:r>
              <a:rPr lang="en-US" altLang="ja-JP" sz="1820" dirty="0">
                <a:solidFill>
                  <a:prstClr val="black"/>
                </a:solidFill>
                <a:latin typeface="HG丸ｺﾞｼｯｸM-PRO" panose="020F0600000000000000" pitchFamily="50" charset="-128"/>
                <a:ea typeface="HG丸ｺﾞｼｯｸM-PRO" panose="020F0600000000000000" pitchFamily="50" charset="-128"/>
              </a:rPr>
              <a:t>)</a:t>
            </a:r>
            <a:r>
              <a:rPr lang="ja-JP" altLang="en-US" sz="1820" dirty="0">
                <a:solidFill>
                  <a:prstClr val="black"/>
                </a:solidFill>
                <a:latin typeface="HG丸ｺﾞｼｯｸM-PRO" panose="020F0600000000000000" pitchFamily="50" charset="-128"/>
                <a:ea typeface="HG丸ｺﾞｼｯｸM-PRO" panose="020F0600000000000000" pitchFamily="50" charset="-128"/>
              </a:rPr>
              <a:t>レタス　　　 </a:t>
            </a:r>
            <a:r>
              <a:rPr lang="en-US" altLang="ja-JP" sz="1820" dirty="0">
                <a:solidFill>
                  <a:prstClr val="black"/>
                </a:solidFill>
                <a:latin typeface="HG丸ｺﾞｼｯｸM-PRO" panose="020F0600000000000000" pitchFamily="50" charset="-128"/>
                <a:ea typeface="HG丸ｺﾞｼｯｸM-PRO" panose="020F0600000000000000" pitchFamily="50" charset="-128"/>
              </a:rPr>
              <a:t>1</a:t>
            </a:r>
            <a:r>
              <a:rPr lang="ja-JP" altLang="en-US" sz="1820" dirty="0">
                <a:solidFill>
                  <a:prstClr val="black"/>
                </a:solidFill>
                <a:latin typeface="HG丸ｺﾞｼｯｸM-PRO" panose="020F0600000000000000" pitchFamily="50" charset="-128"/>
                <a:ea typeface="HG丸ｺﾞｼｯｸM-PRO" panose="020F0600000000000000" pitchFamily="50" charset="-128"/>
              </a:rPr>
              <a:t>枚</a:t>
            </a:r>
            <a:r>
              <a:rPr lang="en-US" altLang="ja-JP" sz="1820" dirty="0">
                <a:solidFill>
                  <a:prstClr val="black"/>
                </a:solidFill>
                <a:latin typeface="HG丸ｺﾞｼｯｸM-PRO" panose="020F0600000000000000" pitchFamily="50" charset="-128"/>
                <a:ea typeface="HG丸ｺﾞｼｯｸM-PRO" panose="020F0600000000000000" pitchFamily="50" charset="-128"/>
              </a:rPr>
              <a:t>(</a:t>
            </a:r>
            <a:r>
              <a:rPr lang="ja-JP" altLang="en-US" sz="1820" dirty="0">
                <a:solidFill>
                  <a:prstClr val="black"/>
                </a:solidFill>
                <a:latin typeface="HG丸ｺﾞｼｯｸM-PRO" panose="020F0600000000000000" pitchFamily="50" charset="-128"/>
                <a:ea typeface="HG丸ｺﾞｼｯｸM-PRO" panose="020F0600000000000000" pitchFamily="50" charset="-128"/>
              </a:rPr>
              <a:t>分量外</a:t>
            </a:r>
            <a:r>
              <a:rPr lang="en-US" altLang="ja-JP" sz="1820" dirty="0">
                <a:solidFill>
                  <a:prstClr val="black"/>
                </a:solidFill>
                <a:latin typeface="HG丸ｺﾞｼｯｸM-PRO" panose="020F0600000000000000" pitchFamily="50" charset="-128"/>
                <a:ea typeface="HG丸ｺﾞｼｯｸM-PRO" panose="020F0600000000000000" pitchFamily="50" charset="-128"/>
              </a:rPr>
              <a:t>)</a:t>
            </a:r>
            <a:r>
              <a:rPr lang="ja-JP" altLang="en-US" sz="1820" dirty="0">
                <a:solidFill>
                  <a:prstClr val="black"/>
                </a:solidFill>
                <a:latin typeface="HG丸ｺﾞｼｯｸM-PRO" panose="020F0600000000000000" pitchFamily="50" charset="-128"/>
                <a:ea typeface="HG丸ｺﾞｼｯｸM-PRO" panose="020F0600000000000000" pitchFamily="50" charset="-128"/>
              </a:rPr>
              <a:t>　　　　　　</a:t>
            </a:r>
            <a:endParaRPr lang="en-US" altLang="ja-JP" sz="1820" dirty="0">
              <a:solidFill>
                <a:prstClr val="black"/>
              </a:solidFill>
              <a:latin typeface="HG丸ｺﾞｼｯｸM-PRO" panose="020F0600000000000000" pitchFamily="50" charset="-128"/>
              <a:ea typeface="HG丸ｺﾞｼｯｸM-PRO" panose="020F0600000000000000" pitchFamily="50" charset="-128"/>
            </a:endParaRPr>
          </a:p>
          <a:p>
            <a:pPr defTabSz="1175826">
              <a:lnSpc>
                <a:spcPct val="120000"/>
              </a:lnSpc>
            </a:pPr>
            <a:endParaRPr lang="en-US" altLang="ja-JP" sz="1820" dirty="0">
              <a:solidFill>
                <a:prstClr val="black"/>
              </a:solidFill>
              <a:latin typeface="HG丸ｺﾞｼｯｸM-PRO" panose="020F0600000000000000" pitchFamily="50" charset="-128"/>
              <a:ea typeface="HG丸ｺﾞｼｯｸM-PRO" panose="020F0600000000000000" pitchFamily="50" charset="-128"/>
            </a:endParaRPr>
          </a:p>
          <a:p>
            <a:pPr defTabSz="1175826">
              <a:lnSpc>
                <a:spcPct val="120000"/>
              </a:lnSpc>
            </a:pPr>
            <a:endParaRPr lang="en-US" altLang="ja-JP" sz="1820" dirty="0">
              <a:solidFill>
                <a:prstClr val="black"/>
              </a:solidFill>
              <a:latin typeface="HG丸ｺﾞｼｯｸM-PRO" panose="020F0600000000000000" pitchFamily="50" charset="-128"/>
              <a:ea typeface="HG丸ｺﾞｼｯｸM-PRO" panose="020F0600000000000000" pitchFamily="50" charset="-128"/>
            </a:endParaRPr>
          </a:p>
        </p:txBody>
      </p:sp>
      <p:grpSp>
        <p:nvGrpSpPr>
          <p:cNvPr id="23" name="グループ化 22">
            <a:extLst>
              <a:ext uri="{FF2B5EF4-FFF2-40B4-BE49-F238E27FC236}">
                <a16:creationId xmlns:a16="http://schemas.microsoft.com/office/drawing/2014/main" id="{6724B880-242B-AA98-9292-370711BAA2EF}"/>
              </a:ext>
            </a:extLst>
          </p:cNvPr>
          <p:cNvGrpSpPr/>
          <p:nvPr/>
        </p:nvGrpSpPr>
        <p:grpSpPr>
          <a:xfrm>
            <a:off x="188328" y="4315490"/>
            <a:ext cx="410578" cy="2609286"/>
            <a:chOff x="124589" y="3305282"/>
            <a:chExt cx="293270" cy="464079"/>
          </a:xfrm>
        </p:grpSpPr>
        <p:sp>
          <p:nvSpPr>
            <p:cNvPr id="25" name="左大かっこ 24">
              <a:extLst>
                <a:ext uri="{FF2B5EF4-FFF2-40B4-BE49-F238E27FC236}">
                  <a16:creationId xmlns:a16="http://schemas.microsoft.com/office/drawing/2014/main" id="{C284CF9B-08FF-E6EE-5730-335F059E49AF}"/>
                </a:ext>
              </a:extLst>
            </p:cNvPr>
            <p:cNvSpPr/>
            <p:nvPr/>
          </p:nvSpPr>
          <p:spPr>
            <a:xfrm>
              <a:off x="372140" y="3305282"/>
              <a:ext cx="45719" cy="46407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1175826"/>
              <a:endParaRPr lang="ja-JP" altLang="en-US" sz="2314">
                <a:solidFill>
                  <a:prstClr val="black"/>
                </a:solidFill>
                <a:latin typeface="Calibri" panose="020F0502020204030204"/>
                <a:ea typeface="ＭＳ Ｐゴシック" panose="020B0600070205080204" pitchFamily="50" charset="-128"/>
              </a:endParaRPr>
            </a:p>
          </p:txBody>
        </p:sp>
        <p:sp>
          <p:nvSpPr>
            <p:cNvPr id="26" name="テキスト ボックス 25">
              <a:extLst>
                <a:ext uri="{FF2B5EF4-FFF2-40B4-BE49-F238E27FC236}">
                  <a16:creationId xmlns:a16="http://schemas.microsoft.com/office/drawing/2014/main" id="{E0AC94FB-3A11-C8D8-9A69-D345D18730D9}"/>
                </a:ext>
              </a:extLst>
            </p:cNvPr>
            <p:cNvSpPr txBox="1"/>
            <p:nvPr/>
          </p:nvSpPr>
          <p:spPr>
            <a:xfrm>
              <a:off x="124589" y="3477489"/>
              <a:ext cx="247550" cy="58572"/>
            </a:xfrm>
            <a:prstGeom prst="rect">
              <a:avLst/>
            </a:prstGeom>
            <a:noFill/>
          </p:spPr>
          <p:txBody>
            <a:bodyPr wrap="none" rtlCol="0">
              <a:spAutoFit/>
            </a:bodyPr>
            <a:lstStyle/>
            <a:p>
              <a:pPr defTabSz="1175826"/>
              <a:r>
                <a:rPr lang="en-US" altLang="ja-JP" sz="1540" dirty="0">
                  <a:solidFill>
                    <a:prstClr val="black"/>
                  </a:solidFill>
                  <a:latin typeface="HG丸ｺﾞｼｯｸM-PRO" panose="020F0600000000000000" pitchFamily="50" charset="-128"/>
                  <a:ea typeface="HG丸ｺﾞｼｯｸM-PRO" panose="020F0600000000000000" pitchFamily="50" charset="-128"/>
                </a:rPr>
                <a:t>A</a:t>
              </a:r>
              <a:endParaRPr lang="ja-JP" altLang="en-US" sz="1540" dirty="0">
                <a:solidFill>
                  <a:prstClr val="black"/>
                </a:solidFill>
                <a:latin typeface="HG丸ｺﾞｼｯｸM-PRO" panose="020F0600000000000000" pitchFamily="50" charset="-128"/>
                <a:ea typeface="HG丸ｺﾞｼｯｸM-PRO" panose="020F0600000000000000" pitchFamily="50" charset="-128"/>
              </a:endParaRPr>
            </a:p>
          </p:txBody>
        </p:sp>
      </p:grpSp>
      <p:sp>
        <p:nvSpPr>
          <p:cNvPr id="7" name="テキスト ボックス 6">
            <a:extLst>
              <a:ext uri="{FF2B5EF4-FFF2-40B4-BE49-F238E27FC236}">
                <a16:creationId xmlns:a16="http://schemas.microsoft.com/office/drawing/2014/main" id="{002E68F8-3B6C-342B-6EEB-9ABB775513B7}"/>
              </a:ext>
            </a:extLst>
          </p:cNvPr>
          <p:cNvSpPr txBox="1"/>
          <p:nvPr/>
        </p:nvSpPr>
        <p:spPr>
          <a:xfrm>
            <a:off x="144630" y="8882976"/>
            <a:ext cx="10418237" cy="523220"/>
          </a:xfrm>
          <a:prstGeom prst="rect">
            <a:avLst/>
          </a:prstGeom>
          <a:noFill/>
        </p:spPr>
        <p:txBody>
          <a:bodyPr wrap="none" rtlCol="0">
            <a:spAutoFit/>
          </a:bodyPr>
          <a:lstStyle/>
          <a:p>
            <a:pPr defTabSz="1175826"/>
            <a:r>
              <a:rPr lang="ja-JP" altLang="en-US" sz="1400" dirty="0">
                <a:solidFill>
                  <a:srgbClr val="E7E6E6">
                    <a:lumMod val="50000"/>
                  </a:srgbClr>
                </a:solidFill>
                <a:latin typeface="HG丸ｺﾞｼｯｸM-PRO" panose="020F0600000000000000" pitchFamily="50" charset="-128"/>
                <a:ea typeface="HG丸ｺﾞｼｯｸM-PRO" panose="020F0600000000000000" pitchFamily="50" charset="-128"/>
              </a:rPr>
              <a:t>このレシピは調味料だけでなくシーフードミックスにも塩分が含まれます。使用する商品の栄養成分表示よりご覧になれます。</a:t>
            </a:r>
            <a:endParaRPr lang="en-US" altLang="ja-JP" sz="1400" dirty="0">
              <a:solidFill>
                <a:srgbClr val="E7E6E6">
                  <a:lumMod val="50000"/>
                </a:srgbClr>
              </a:solidFill>
              <a:latin typeface="HG丸ｺﾞｼｯｸM-PRO" panose="020F0600000000000000" pitchFamily="50" charset="-128"/>
              <a:ea typeface="HG丸ｺﾞｼｯｸM-PRO" panose="020F0600000000000000" pitchFamily="50" charset="-128"/>
            </a:endParaRPr>
          </a:p>
          <a:p>
            <a:pPr defTabSz="1175826"/>
            <a:r>
              <a:rPr lang="ja-JP" altLang="en-US" sz="1400" dirty="0">
                <a:solidFill>
                  <a:srgbClr val="E7E6E6">
                    <a:lumMod val="50000"/>
                  </a:srgbClr>
                </a:solidFill>
                <a:latin typeface="HG丸ｺﾞｼｯｸM-PRO" panose="020F0600000000000000" pitchFamily="50" charset="-128"/>
                <a:ea typeface="HG丸ｺﾞｼｯｸM-PRO" panose="020F0600000000000000" pitchFamily="50" charset="-128"/>
              </a:rPr>
              <a:t>今回使用したシーフードミックスは、材料２人分</a:t>
            </a:r>
            <a:r>
              <a:rPr lang="en-US" altLang="ja-JP" sz="1400" dirty="0">
                <a:solidFill>
                  <a:srgbClr val="E7E6E6">
                    <a:lumMod val="50000"/>
                  </a:srgbClr>
                </a:solidFill>
                <a:latin typeface="HG丸ｺﾞｼｯｸM-PRO" panose="020F0600000000000000" pitchFamily="50" charset="-128"/>
                <a:ea typeface="HG丸ｺﾞｼｯｸM-PRO" panose="020F0600000000000000" pitchFamily="50" charset="-128"/>
              </a:rPr>
              <a:t>100g</a:t>
            </a:r>
            <a:r>
              <a:rPr lang="ja-JP" altLang="en-US" sz="1400" dirty="0">
                <a:solidFill>
                  <a:srgbClr val="E7E6E6">
                    <a:lumMod val="50000"/>
                  </a:srgbClr>
                </a:solidFill>
                <a:latin typeface="HG丸ｺﾞｼｯｸM-PRO" panose="020F0600000000000000" pitchFamily="50" charset="-128"/>
                <a:ea typeface="HG丸ｺﾞｼｯｸM-PRO" panose="020F0600000000000000" pitchFamily="50" charset="-128"/>
              </a:rPr>
              <a:t>あたり食塩相当量が</a:t>
            </a:r>
            <a:r>
              <a:rPr lang="en-US" altLang="ja-JP" sz="1400" dirty="0">
                <a:solidFill>
                  <a:srgbClr val="E7E6E6">
                    <a:lumMod val="50000"/>
                  </a:srgbClr>
                </a:solidFill>
                <a:latin typeface="HG丸ｺﾞｼｯｸM-PRO" panose="020F0600000000000000" pitchFamily="50" charset="-128"/>
                <a:ea typeface="HG丸ｺﾞｼｯｸM-PRO" panose="020F0600000000000000" pitchFamily="50" charset="-128"/>
              </a:rPr>
              <a:t>0.8g</a:t>
            </a:r>
            <a:r>
              <a:rPr lang="ja-JP" altLang="en-US" sz="1400" dirty="0">
                <a:solidFill>
                  <a:srgbClr val="E7E6E6">
                    <a:lumMod val="50000"/>
                  </a:srgbClr>
                </a:solidFill>
                <a:latin typeface="HG丸ｺﾞｼｯｸM-PRO" panose="020F0600000000000000" pitchFamily="50" charset="-128"/>
                <a:ea typeface="HG丸ｺﾞｼｯｸM-PRO" panose="020F0600000000000000" pitchFamily="50" charset="-128"/>
              </a:rPr>
              <a:t>でした。</a:t>
            </a:r>
          </a:p>
        </p:txBody>
      </p:sp>
      <p:pic>
        <p:nvPicPr>
          <p:cNvPr id="1026" name="Picture 2" descr="エリンギのイラスト（茸）">
            <a:extLst>
              <a:ext uri="{FF2B5EF4-FFF2-40B4-BE49-F238E27FC236}">
                <a16:creationId xmlns:a16="http://schemas.microsoft.com/office/drawing/2014/main" id="{323864D5-2E49-A288-90C2-A81CAD28CD1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2630" y="1530622"/>
            <a:ext cx="1141683" cy="12276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ブロッコリーのイラスト（野菜）">
            <a:extLst>
              <a:ext uri="{FF2B5EF4-FFF2-40B4-BE49-F238E27FC236}">
                <a16:creationId xmlns:a16="http://schemas.microsoft.com/office/drawing/2014/main" id="{2D529715-C4EE-1276-CB5D-8BCEE6A5F13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537858">
            <a:off x="4675416" y="1456330"/>
            <a:ext cx="784477" cy="81293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ブロッコリーのイラスト（野菜）">
            <a:extLst>
              <a:ext uri="{FF2B5EF4-FFF2-40B4-BE49-F238E27FC236}">
                <a16:creationId xmlns:a16="http://schemas.microsoft.com/office/drawing/2014/main" id="{E17EB1BB-505A-5826-96F3-F3BAC0EFB69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555304">
            <a:off x="4804412" y="2039753"/>
            <a:ext cx="591786" cy="61324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エビチリのイラスト">
            <a:extLst>
              <a:ext uri="{FF2B5EF4-FFF2-40B4-BE49-F238E27FC236}">
                <a16:creationId xmlns:a16="http://schemas.microsoft.com/office/drawing/2014/main" id="{7EFEE398-25D3-4CEA-E295-B646503B065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11292" y="1920391"/>
            <a:ext cx="1437558" cy="1175203"/>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プレースホルダー 10">
            <a:extLst>
              <a:ext uri="{FF2B5EF4-FFF2-40B4-BE49-F238E27FC236}">
                <a16:creationId xmlns:a16="http://schemas.microsoft.com/office/drawing/2014/main" id="{1D04B085-5E04-3BA6-5F67-854D83924760}"/>
              </a:ext>
            </a:extLst>
          </p:cNvPr>
          <p:cNvSpPr txBox="1">
            <a:spLocks/>
          </p:cNvSpPr>
          <p:nvPr/>
        </p:nvSpPr>
        <p:spPr>
          <a:xfrm>
            <a:off x="225731" y="520253"/>
            <a:ext cx="5541756" cy="764523"/>
          </a:xfrm>
          <a:prstGeom prst="rect">
            <a:avLst/>
          </a:prstGeom>
          <a:ln>
            <a:noFill/>
          </a:ln>
        </p:spPr>
        <p:txBody>
          <a:bodyPr vert="horz" lIns="118168" tIns="59084" rIns="118168" bIns="59084"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mn-lt"/>
                <a:ea typeface="+mn-ea"/>
                <a:cs typeface="+mn-cs"/>
              </a:defRPr>
            </a:lvl9pPr>
          </a:lstStyle>
          <a:p>
            <a:pPr defTabSz="1280160">
              <a:spcBef>
                <a:spcPts val="1400"/>
              </a:spcBef>
            </a:pPr>
            <a:endParaRPr lang="en-US" altLang="ja-JP" sz="3360" b="1" dirty="0">
              <a:solidFill>
                <a:prstClr val="black"/>
              </a:solidFill>
              <a:latin typeface="HG丸ｺﾞｼｯｸM-PRO" panose="020F0600000000000000" pitchFamily="50" charset="-128"/>
              <a:ea typeface="HG丸ｺﾞｼｯｸM-PRO" panose="020F0600000000000000" pitchFamily="50" charset="-128"/>
            </a:endParaRPr>
          </a:p>
          <a:p>
            <a:pPr defTabSz="1280160">
              <a:spcBef>
                <a:spcPts val="1400"/>
              </a:spcBef>
            </a:pPr>
            <a:endParaRPr lang="ja-JP" altLang="en-US" sz="3360" dirty="0">
              <a:solidFill>
                <a:prstClr val="black"/>
              </a:solidFill>
              <a:latin typeface="Calibri" panose="020F0502020204030204"/>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72258044-C3D4-59E1-9D2B-AEABD6BC2D6A}"/>
              </a:ext>
            </a:extLst>
          </p:cNvPr>
          <p:cNvSpPr txBox="1"/>
          <p:nvPr/>
        </p:nvSpPr>
        <p:spPr>
          <a:xfrm>
            <a:off x="210656" y="448948"/>
            <a:ext cx="7946406" cy="609398"/>
          </a:xfrm>
          <a:prstGeom prst="rect">
            <a:avLst/>
          </a:prstGeom>
          <a:noFill/>
        </p:spPr>
        <p:txBody>
          <a:bodyPr wrap="none" rtlCol="0">
            <a:spAutoFit/>
          </a:bodyPr>
          <a:lstStyle/>
          <a:p>
            <a:pPr defTabSz="1175826"/>
            <a:r>
              <a:rPr lang="ja-JP" altLang="en-US" sz="3340" dirty="0">
                <a:solidFill>
                  <a:prstClr val="black"/>
                </a:solidFill>
                <a:latin typeface="HG丸ｺﾞｼｯｸM-PRO" panose="020F0600000000000000" pitchFamily="50" charset="-128"/>
                <a:ea typeface="HG丸ｺﾞｼｯｸM-PRO" panose="020F0600000000000000" pitchFamily="50" charset="-128"/>
              </a:rPr>
              <a:t>シーフードとエリンギの彩りチリソース</a:t>
            </a:r>
          </a:p>
        </p:txBody>
      </p:sp>
    </p:spTree>
    <p:extLst>
      <p:ext uri="{BB962C8B-B14F-4D97-AF65-F5344CB8AC3E}">
        <p14:creationId xmlns:p14="http://schemas.microsoft.com/office/powerpoint/2010/main" val="199931173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5379</TotalTime>
  <Words>1066</Words>
  <Application>Microsoft Office PowerPoint</Application>
  <PresentationFormat>A3 297x420 mm</PresentationFormat>
  <Paragraphs>81</Paragraphs>
  <Slides>4</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4</vt:i4>
      </vt:variant>
    </vt:vector>
  </HeadingPairs>
  <TitlesOfParts>
    <vt:vector size="14" baseType="lpstr">
      <vt:lpstr>HGPｺﾞｼｯｸE</vt:lpstr>
      <vt:lpstr>HG丸ｺﾞｼｯｸM-PRO</vt:lpstr>
      <vt:lpstr>ヒラギノ角ゴ ProN W3</vt:lpstr>
      <vt:lpstr>游ゴシック</vt:lpstr>
      <vt:lpstr>游ゴシック Light</vt:lpstr>
      <vt:lpstr>Arial</vt:lpstr>
      <vt:lpstr>Calibri</vt:lpstr>
      <vt:lpstr>Calibri Light</vt:lpstr>
      <vt:lpstr>Office テーマ</vt:lpstr>
      <vt:lpstr>1_Office テーマ</vt:lpstr>
      <vt:lpstr>ダイエット～食べ方編～</vt:lpstr>
      <vt:lpstr>ダイエット～食べ方編～</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R6.2壁新聞</dc:title>
  <dc:creator>Windows ユーザー</dc:creator>
  <cp:lastModifiedBy>m-yasumoto@haiyaku.co.jp</cp:lastModifiedBy>
  <cp:revision>36</cp:revision>
  <cp:lastPrinted>2024-01-24T04:55:11Z</cp:lastPrinted>
  <dcterms:created xsi:type="dcterms:W3CDTF">2023-12-11T12:57:04Z</dcterms:created>
  <dcterms:modified xsi:type="dcterms:W3CDTF">2024-01-30T07:10:35Z</dcterms:modified>
</cp:coreProperties>
</file>